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8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rtinkijane.ru/download.php?file=201503/1920x1200/kartinkijane.ru-83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1"/>
            <a:ext cx="6624736" cy="197165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«ВИННИ-ПУХ И ПЯТАЧОК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ГОСТЯХ У РЕБЯТ»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ПРАЗДНИК ДЛЯ МАМ </a:t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МЛАДШЕЙ ГРУППЕ №4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285728"/>
            <a:ext cx="3857652" cy="100013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Григорьева С.В.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Сосновских Д.А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ПОДАРКИ ДЛЯ МАМ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.mycdn.me/image?id=865287121761&amp;t=3&amp;plc=WEB&amp;tkn=*XXhZTdLnsgQoEaqmXWAmQvxsEqw"/>
          <p:cNvPicPr>
            <a:picLocks noChangeAspect="1" noChangeArrowheads="1"/>
          </p:cNvPicPr>
          <p:nvPr/>
        </p:nvPicPr>
        <p:blipFill>
          <a:blip r:embed="rId3" cstate="print"/>
          <a:srcRect l="10669" t="20265" r="7388"/>
          <a:stretch>
            <a:fillRect/>
          </a:stretch>
        </p:blipFill>
        <p:spPr bwMode="auto">
          <a:xfrm>
            <a:off x="1331640" y="1772816"/>
            <a:ext cx="6264696" cy="4571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24479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НАШИ МАМЫ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s://i.mycdn.me/image?id=865287121505&amp;t=3&amp;plc=WEB&amp;tkn=*xuS3aOa6qZVpsKIMGsM-oDTTHjE"/>
          <p:cNvPicPr>
            <a:picLocks noChangeAspect="1" noChangeArrowheads="1"/>
          </p:cNvPicPr>
          <p:nvPr/>
        </p:nvPicPr>
        <p:blipFill>
          <a:blip r:embed="rId3" cstate="print"/>
          <a:srcRect l="8936" t="31291" r="14093"/>
          <a:stretch>
            <a:fillRect/>
          </a:stretch>
        </p:blipFill>
        <p:spPr bwMode="auto">
          <a:xfrm>
            <a:off x="1043608" y="1556792"/>
            <a:ext cx="7272808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517232"/>
            <a:ext cx="1896660" cy="1476000"/>
          </a:xfrm>
          <a:prstGeom prst="rect">
            <a:avLst/>
          </a:prstGeom>
          <a:noFill/>
        </p:spPr>
      </p:pic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1850400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РАССКАЗЫВАНИЕ СТИХОТВОРЕНИЙ             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О МАМЕ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i.mycdn.me/image?id=865285904481&amp;t=3&amp;plc=WEB&amp;tkn=*I-0y4RTp3aNrj6Hk-K35EMFOmC4"/>
          <p:cNvPicPr>
            <a:picLocks noChangeAspect="1" noChangeArrowheads="1"/>
          </p:cNvPicPr>
          <p:nvPr/>
        </p:nvPicPr>
        <p:blipFill>
          <a:blip r:embed="rId3" cstate="print"/>
          <a:srcRect t="19299" b="28601"/>
          <a:stretch>
            <a:fillRect/>
          </a:stretch>
        </p:blipFill>
        <p:spPr bwMode="auto">
          <a:xfrm>
            <a:off x="683568" y="2636912"/>
            <a:ext cx="8015354" cy="31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2447925" cy="1905000"/>
          </a:xfrm>
          <a:prstGeom prst="rect">
            <a:avLst/>
          </a:prstGeom>
          <a:noFill/>
        </p:spPr>
      </p:pic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1942920" cy="151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ПЯТАЧОК, КРОЛИК, СОВА, 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ВИННИ-ПУХ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.mycdn.me/image?id=865285904993&amp;t=3&amp;plc=WEB&amp;tkn=*w37SUziHIV9OlEaFAuNIcD-krcs"/>
          <p:cNvPicPr>
            <a:picLocks noChangeAspect="1" noChangeArrowheads="1"/>
          </p:cNvPicPr>
          <p:nvPr/>
        </p:nvPicPr>
        <p:blipFill>
          <a:blip r:embed="rId3" cstate="print"/>
          <a:srcRect l="9838" t="21000" r="14563" b="3801"/>
          <a:stretch>
            <a:fillRect/>
          </a:stretch>
        </p:blipFill>
        <p:spPr bwMode="auto">
          <a:xfrm>
            <a:off x="1475656" y="1844824"/>
            <a:ext cx="6176621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25144"/>
            <a:ext cx="2447925" cy="1905000"/>
          </a:xfrm>
          <a:prstGeom prst="rect">
            <a:avLst/>
          </a:prstGeom>
          <a:noFill/>
        </p:spPr>
      </p:pic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1757880" cy="13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 «ПРИСЕДАЙ»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821860" cy="2196000"/>
          </a:xfrm>
          <a:prstGeom prst="rect">
            <a:avLst/>
          </a:prstGeom>
          <a:noFill/>
        </p:spPr>
      </p:pic>
      <p:pic>
        <p:nvPicPr>
          <p:cNvPr id="8" name="Picture 2" descr="https://i.mycdn.me/image?id=865337704033&amp;t=3&amp;plc=WEB&amp;tkn=*SGH9-cKfkrkRWf2zlTfTIPEjyR8"/>
          <p:cNvPicPr>
            <a:picLocks noChangeAspect="1" noChangeArrowheads="1"/>
          </p:cNvPicPr>
          <p:nvPr/>
        </p:nvPicPr>
        <p:blipFill>
          <a:blip r:embed="rId4" cstate="print"/>
          <a:srcRect l="13584" t="15020" r="7864"/>
          <a:stretch>
            <a:fillRect/>
          </a:stretch>
        </p:blipFill>
        <p:spPr bwMode="auto">
          <a:xfrm>
            <a:off x="251529" y="1700808"/>
            <a:ext cx="387862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2" descr="https://i.mycdn.me/image?id=865285903969&amp;t=3&amp;plc=WEB&amp;tkn=*AZvMvxxzj8ksv9KVjBVpBJullDw"/>
          <p:cNvPicPr>
            <a:picLocks noChangeAspect="1" noChangeArrowheads="1"/>
          </p:cNvPicPr>
          <p:nvPr/>
        </p:nvPicPr>
        <p:blipFill>
          <a:blip r:embed="rId5" cstate="print"/>
          <a:srcRect t="33862" r="16001" b="14464"/>
          <a:stretch>
            <a:fillRect/>
          </a:stretch>
        </p:blipFill>
        <p:spPr bwMode="auto">
          <a:xfrm>
            <a:off x="4644008" y="1628800"/>
            <a:ext cx="3950527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«СОБЕРИ ЦВЕТЫ ПО ЦВЕТУ»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73216"/>
            <a:ext cx="1572840" cy="1224000"/>
          </a:xfrm>
          <a:prstGeom prst="rect">
            <a:avLst/>
          </a:prstGeom>
          <a:noFill/>
        </p:spPr>
      </p:pic>
      <p:pic>
        <p:nvPicPr>
          <p:cNvPr id="8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878000"/>
            <a:ext cx="2544300" cy="1980000"/>
          </a:xfrm>
          <a:prstGeom prst="rect">
            <a:avLst/>
          </a:prstGeom>
          <a:noFill/>
        </p:spPr>
      </p:pic>
      <p:pic>
        <p:nvPicPr>
          <p:cNvPr id="9" name="Picture 2" descr="https://i.mycdn.me/image?id=865337703521&amp;t=3&amp;plc=WEB&amp;tkn=*WOX8ebT1oUS8bGR03TRDOxAc4Dc"/>
          <p:cNvPicPr>
            <a:picLocks noChangeAspect="1" noChangeArrowheads="1"/>
          </p:cNvPicPr>
          <p:nvPr/>
        </p:nvPicPr>
        <p:blipFill>
          <a:blip r:embed="rId4" cstate="print"/>
          <a:srcRect l="15366" b="9342"/>
          <a:stretch>
            <a:fillRect/>
          </a:stretch>
        </p:blipFill>
        <p:spPr bwMode="auto">
          <a:xfrm>
            <a:off x="4427984" y="1772816"/>
            <a:ext cx="4450471" cy="36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https://i.mycdn.me/image?id=865337736801&amp;t=3&amp;plc=WEB&amp;tkn=*Xl50QNcmVvQgef-eUb4GG5t4ny4"/>
          <p:cNvPicPr>
            <a:picLocks noChangeAspect="1" noChangeArrowheads="1"/>
          </p:cNvPicPr>
          <p:nvPr/>
        </p:nvPicPr>
        <p:blipFill>
          <a:blip r:embed="rId5" cstate="print"/>
          <a:srcRect l="33374" r="16723" b="35300"/>
          <a:stretch>
            <a:fillRect/>
          </a:stretch>
        </p:blipFill>
        <p:spPr bwMode="auto">
          <a:xfrm>
            <a:off x="251520" y="1628800"/>
            <a:ext cx="3850337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ПЕСНЯ «ПИРОЖКИ»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i.mycdn.me/image?id=865337737825&amp;t=3&amp;plc=WEB&amp;tkn=*M3w1AjKj0qwAGwWgBwHrH_VA4NU"/>
          <p:cNvPicPr>
            <a:picLocks noChangeAspect="1" noChangeArrowheads="1"/>
          </p:cNvPicPr>
          <p:nvPr/>
        </p:nvPicPr>
        <p:blipFill>
          <a:blip r:embed="rId3" cstate="print"/>
          <a:srcRect l="21226" t="24150" b="10751"/>
          <a:stretch>
            <a:fillRect/>
          </a:stretch>
        </p:blipFill>
        <p:spPr bwMode="auto">
          <a:xfrm>
            <a:off x="1403648" y="1916832"/>
            <a:ext cx="6947942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373216"/>
            <a:ext cx="1572840" cy="12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«СВАРИ ВАРЕНЬЕ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4" name="Picture 2" descr="https://i.mycdn.me/image?id=865337704289&amp;t=3&amp;plc=WEB&amp;tkn=*RqFui-uh1ycw-C0X5WYV4h_tLrg"/>
          <p:cNvPicPr>
            <a:picLocks noChangeAspect="1" noChangeArrowheads="1"/>
          </p:cNvPicPr>
          <p:nvPr/>
        </p:nvPicPr>
        <p:blipFill>
          <a:blip r:embed="rId3" cstate="print"/>
          <a:srcRect l="28708" t="21000" b="19550"/>
          <a:stretch>
            <a:fillRect/>
          </a:stretch>
        </p:blipFill>
        <p:spPr bwMode="auto">
          <a:xfrm>
            <a:off x="1403648" y="1772816"/>
            <a:ext cx="6437412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040" y="764704"/>
            <a:ext cx="2127960" cy="1656000"/>
          </a:xfrm>
          <a:prstGeom prst="rect">
            <a:avLst/>
          </a:prstGeom>
          <a:noFill/>
        </p:spPr>
      </p:pic>
      <p:pic>
        <p:nvPicPr>
          <p:cNvPr id="7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8000"/>
            <a:ext cx="2544300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ИГРА С ЛОЖКАМИ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.mycdn.me/image?id=865285904225&amp;t=3&amp;plc=WEB&amp;tkn=*0OI61_tkal8XKl22d-81qr76nu8"/>
          <p:cNvPicPr>
            <a:picLocks noChangeAspect="1" noChangeArrowheads="1"/>
          </p:cNvPicPr>
          <p:nvPr/>
        </p:nvPicPr>
        <p:blipFill>
          <a:blip r:embed="rId3" cstate="print"/>
          <a:srcRect r="19027" b="31518"/>
          <a:stretch>
            <a:fillRect/>
          </a:stretch>
        </p:blipFill>
        <p:spPr bwMode="auto">
          <a:xfrm>
            <a:off x="467548" y="1700808"/>
            <a:ext cx="3032828" cy="34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78000"/>
            <a:ext cx="2544300" cy="1980000"/>
          </a:xfrm>
          <a:prstGeom prst="rect">
            <a:avLst/>
          </a:prstGeom>
          <a:noFill/>
        </p:spPr>
      </p:pic>
      <p:pic>
        <p:nvPicPr>
          <p:cNvPr id="6148" name="Picture 4" descr="https://i.mycdn.me/image?id=865337737313&amp;t=3&amp;plc=WEB&amp;tkn=*WxZxoal4BAxCYryCqzCq12pJQbc"/>
          <p:cNvPicPr>
            <a:picLocks noChangeAspect="1" noChangeArrowheads="1"/>
          </p:cNvPicPr>
          <p:nvPr/>
        </p:nvPicPr>
        <p:blipFill>
          <a:blip r:embed="rId5" cstate="print"/>
          <a:srcRect l="14175" t="27950" r="3729" b="19550"/>
          <a:stretch>
            <a:fillRect/>
          </a:stretch>
        </p:blipFill>
        <p:spPr bwMode="auto">
          <a:xfrm>
            <a:off x="3131840" y="4365104"/>
            <a:ext cx="5704560" cy="20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2544300" cy="19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hotoshop-kopona.com/uploads/posts/2018-03/1520085690_backgrounds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 «СТИРКА»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s://i064.radikal.ru/1211/10/8dc4bb2a70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2447925" cy="1905000"/>
          </a:xfrm>
          <a:prstGeom prst="rect">
            <a:avLst/>
          </a:prstGeom>
          <a:noFill/>
        </p:spPr>
      </p:pic>
      <p:pic>
        <p:nvPicPr>
          <p:cNvPr id="5124" name="Picture 4" descr="https://i.mycdn.me/image?id=865337735521&amp;t=3&amp;plc=WEB&amp;tkn=*xN2og6Gfj7MuzbTK-SWeNZljTyU"/>
          <p:cNvPicPr>
            <a:picLocks noChangeAspect="1" noChangeArrowheads="1"/>
          </p:cNvPicPr>
          <p:nvPr/>
        </p:nvPicPr>
        <p:blipFill>
          <a:blip r:embed="rId4" cstate="print"/>
          <a:srcRect l="33071" t="14000" b="24401"/>
          <a:stretch>
            <a:fillRect/>
          </a:stretch>
        </p:blipFill>
        <p:spPr bwMode="auto">
          <a:xfrm>
            <a:off x="5364088" y="4293096"/>
            <a:ext cx="3272231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 descr="https://i.mycdn.me/image?id=865337705313&amp;t=3&amp;plc=WEB&amp;tkn=*4m8w7GGFpOjt2nbYtCBtFz-UJ7A"/>
          <p:cNvPicPr>
            <a:picLocks noChangeAspect="1" noChangeArrowheads="1"/>
          </p:cNvPicPr>
          <p:nvPr/>
        </p:nvPicPr>
        <p:blipFill>
          <a:blip r:embed="rId5" cstate="print"/>
          <a:srcRect l="17325" t="7013" r="15739"/>
          <a:stretch>
            <a:fillRect/>
          </a:stretch>
        </p:blipFill>
        <p:spPr bwMode="auto">
          <a:xfrm>
            <a:off x="611560" y="3789040"/>
            <a:ext cx="3507821" cy="27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8" name="Picture 8" descr="https://i.mycdn.me/image?id=865337704801&amp;t=3&amp;plc=WEB&amp;tkn=*p3agz9iyQ_IQGwRpEmAyyjTbSnI"/>
          <p:cNvPicPr>
            <a:picLocks noChangeAspect="1" noChangeArrowheads="1"/>
          </p:cNvPicPr>
          <p:nvPr/>
        </p:nvPicPr>
        <p:blipFill>
          <a:blip r:embed="rId6" cstate="print"/>
          <a:srcRect l="30686" t="25200" b="13901"/>
          <a:stretch>
            <a:fillRect/>
          </a:stretch>
        </p:blipFill>
        <p:spPr bwMode="auto">
          <a:xfrm>
            <a:off x="4067944" y="1772816"/>
            <a:ext cx="4009814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«ВИННИ-ПУХ И ПЯТАЧОК  В ГОСТЯХ У РЕБЯТ» ПРАЗДНИК ДЛЯ МАМ  В МЛАДШЕЙ ГРУППЕ №4</vt:lpstr>
      <vt:lpstr>РАССКАЗЫВАНИЕ СТИХОТВОРЕНИЙ                                                                            О МАМЕ</vt:lpstr>
      <vt:lpstr>ПЯТАЧОК, КРОЛИК, СОВА,                                                        ВИННИ-ПУХ</vt:lpstr>
      <vt:lpstr>ТАНЕЦ «ПРИСЕДАЙ»</vt:lpstr>
      <vt:lpstr>ИГРА «СОБЕРИ ЦВЕТЫ ПО ЦВЕТУ»</vt:lpstr>
      <vt:lpstr>ПЕСНЯ «ПИРОЖКИ»</vt:lpstr>
      <vt:lpstr>ИГРА «СВАРИ ВАРЕНЬЕ»</vt:lpstr>
      <vt:lpstr>МУЗЫКАЛЬНАЯ ИГРА С ЛОЖКАМИ</vt:lpstr>
      <vt:lpstr>ТАНЕЦ «СТИРКА»</vt:lpstr>
      <vt:lpstr>ПОДАРКИ ДЛЯ МАМ</vt:lpstr>
      <vt:lpstr>НАШИ МАМЫ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В ГРУППЕ </dc:title>
  <dc:creator>hata</dc:creator>
  <cp:lastModifiedBy>Пользователь</cp:lastModifiedBy>
  <cp:revision>35</cp:revision>
  <dcterms:created xsi:type="dcterms:W3CDTF">2018-03-20T18:58:06Z</dcterms:created>
  <dcterms:modified xsi:type="dcterms:W3CDTF">2018-03-22T14:56:39Z</dcterms:modified>
</cp:coreProperties>
</file>