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0" r:id="rId5"/>
    <p:sldId id="305" r:id="rId6"/>
    <p:sldId id="306" r:id="rId7"/>
    <p:sldId id="338" r:id="rId8"/>
    <p:sldId id="343" r:id="rId9"/>
    <p:sldId id="346" r:id="rId10"/>
    <p:sldId id="347" r:id="rId11"/>
    <p:sldId id="348" r:id="rId12"/>
    <p:sldId id="350" r:id="rId13"/>
    <p:sldId id="349" r:id="rId14"/>
    <p:sldId id="345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A091E1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676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39450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A8F7B-B3C9-4187-BA01-7F199C610663}" type="datetimeFigureOut">
              <a:rPr lang="ru-RU" smtClean="0"/>
              <a:pPr/>
              <a:t>20.03.2017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7F3C4-1EE4-48B9-B7DE-F544D620AE0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06791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3/20/2017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70080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332656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Муниципального образования город Ирбит «Детский сад № 25»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623850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Свердловская область, г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Ирбит, ул. Елизарьевых, д. 23а                                          телефон: 8(34355) 6-71-33, 6-34-60</a:t>
            </a:r>
          </a:p>
        </p:txBody>
      </p:sp>
      <p:pic>
        <p:nvPicPr>
          <p:cNvPr id="15362" name="Picture 2" descr="http://900igr.net/datai/pedagogika/Provedenie-attestatsii/0021-008-Dokumentatsij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928934"/>
            <a:ext cx="2793117" cy="278608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419872" y="2204865"/>
            <a:ext cx="5040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Экологическое воспитание дошкольников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43504" y="5857892"/>
            <a:ext cx="3512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Составитель: Савина М. Г. СЗД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 5-6 лет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052736"/>
            <a:ext cx="8503920" cy="50463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знакомятся: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 овощами, фруктами, ягодами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-видовым разнообразием лесов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-объектами экологической тропы в разное время года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-сезонными изменениями в природе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-зимующими и перелетными птицами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-животными разных стран и континентов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-комнатными растениями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-растениями и животными луга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-классами животных(птицы, рыбы…)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-водными ресурсами(озера, реки, моря)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-природными материалами и их свойствами(песок, глина, камни)</a:t>
            </a: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-природными факторами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Уголок природы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3" y="1527175"/>
          <a:ext cx="8784976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2057"/>
                <a:gridCol w="44729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Животный мир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Растительный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Золотая рыбка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Фикус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Вуалехвост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Драцена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Телескоп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Кливия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Гуппи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Аспидистра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Меченосец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Герань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Скалярия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Колеус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Монетка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Традисканция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Сирийский хомячок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Бегония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Кролик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Подготовительная к школе группа 6-7 лет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расширяют знания: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 деревьях, кустарниках, растениях луга, сада, леса, лекарственных растениях(крапива, подорожник)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-комнатных растениях(знакомятся со способами их вегетативного размножения (черенками, усиками…)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-домашних, зимующих, перелетных птицах и обитателях уголка природы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-диких животных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-млекопитающих, земноводных, пресмыкающихся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-насекомых (учатся сравнивать по способу передвижения)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-труде сельских жителей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-сезонных изменениях в природе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-переходе веществ из твердого состояния в жидкое и наоборот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-устанавливают причинно-следственные связи между природными явлениями</a:t>
            </a: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Уголок природы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3" y="1527175"/>
          <a:ext cx="8784976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2057"/>
                <a:gridCol w="44729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Животный мир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Растительный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Золотая рыбка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Бегония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Вуалехвост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Фиалка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Телескоп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Фикус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Монетка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Алое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Канарейка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Герань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Волнистые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попугайчики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Камнеломка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Морская свинка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Сансевьера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Сирийский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хомячок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Хлорофитум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Черепаха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Традисканция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mkschool3.narod.ru/kartinki/znak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85184"/>
            <a:ext cx="1478538" cy="1487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8831112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ru-RU" dirty="0" smtClean="0">
                <a:solidFill>
                  <a:srgbClr val="002060"/>
                </a:solidFill>
              </a:rPr>
              <a:t>	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1246585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Ознакомление дошкольников с окружающим миром природы рассматривается в рамках образовательной области «Познавательное развитие» и предусматривает решение таких задач как: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-формирование первичных представлений о живой и неживой природе;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-воспитание гуманного, эмоционально-положительного, бережного, заботливого отношения к миру природы и окружающему миру в целом.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Самое главное - в процессе экологического образования у детей развивается познавательный интерес к миру природы, любознательность, творческая активность, т.е. личностные качества, которые представлены как целевые ориентиры в ФГОС ДО.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70080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3920" y="185320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332656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002" y="502514"/>
            <a:ext cx="8643998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Методическое обеспечение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170080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46" name="Picture 6" descr="http://odezhda-master.ru/images/catalog_4/577b7734bdf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72816"/>
            <a:ext cx="2088232" cy="2736304"/>
          </a:xfrm>
          <a:prstGeom prst="rect">
            <a:avLst/>
          </a:prstGeom>
          <a:noFill/>
        </p:spPr>
      </p:pic>
      <p:pic>
        <p:nvPicPr>
          <p:cNvPr id="10248" name="Picture 8" descr="http://m.bgshop.ru/imagehandler.ashx?filename=10112967.jpg&amp;width=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429000"/>
            <a:ext cx="2088232" cy="2752725"/>
          </a:xfrm>
          <a:prstGeom prst="rect">
            <a:avLst/>
          </a:prstGeom>
          <a:noFill/>
        </p:spPr>
      </p:pic>
      <p:pic>
        <p:nvPicPr>
          <p:cNvPr id="10250" name="Picture 10" descr="http://actuall.ru/images/cover_large/8800008556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700808"/>
            <a:ext cx="2016224" cy="2664296"/>
          </a:xfrm>
          <a:prstGeom prst="rect">
            <a:avLst/>
          </a:prstGeom>
          <a:noFill/>
        </p:spPr>
      </p:pic>
      <p:pic>
        <p:nvPicPr>
          <p:cNvPr id="10252" name="Picture 12" descr="http://cdn3.rf-sp.ru/11/80/118083287e6d15b879fc1249707e5e1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3356992"/>
            <a:ext cx="2160240" cy="2838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700808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знакомятся: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 домашними и дикими животными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-овощами и фруктами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-сезонными изменениями в природе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-аквариумными рыбками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-деревьями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002" y="502514"/>
            <a:ext cx="8643998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Вторая группа раннего возраста  2-3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00034" y="1571612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 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85720" y="3510604"/>
            <a:ext cx="83582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583623"/>
            <a:ext cx="8786874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Уголок природы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9509" y="1556791"/>
          <a:ext cx="8784979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8493"/>
                <a:gridCol w="4356486"/>
              </a:tblGrid>
              <a:tr h="23644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Животный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Растительный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20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Карась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Бальзамин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20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Золотая рыбка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Хлорофитум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209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Фикус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209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Кливия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6209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Бегония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2" descr="http://festival.1september.ru/articles/505705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933056"/>
            <a:ext cx="4680520" cy="274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0002" y="502514"/>
            <a:ext cx="8643998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Младшая группа 3-4 года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8640960" cy="4852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знакомятся: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 домашними и дикими животными, их детенышами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-аквариумными рыбками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декоративными птицами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-земноводными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-птицами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-насекомыми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-овощами, фруктами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ягодами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-комнатными и травянистыми растениями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-сезонными изменениями в природе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-дежурством в уголке природы</a:t>
            </a:r>
          </a:p>
        </p:txBody>
      </p:sp>
      <p:pic>
        <p:nvPicPr>
          <p:cNvPr id="7" name="Picture 2" descr="http://teremoklyantor.caduk.ru/images/yach3465aue889"/>
          <p:cNvPicPr>
            <a:picLocks noChangeAspect="1" noChangeArrowheads="1"/>
          </p:cNvPicPr>
          <p:nvPr/>
        </p:nvPicPr>
        <p:blipFill>
          <a:blip r:embed="rId2" cstate="print"/>
          <a:srcRect l="25688" t="21253" r="1102"/>
          <a:stretch>
            <a:fillRect/>
          </a:stretch>
        </p:blipFill>
        <p:spPr bwMode="auto">
          <a:xfrm>
            <a:off x="7500958" y="4929198"/>
            <a:ext cx="1388186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sz="2800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85750" y="404664"/>
            <a:ext cx="8534400" cy="56847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Уголок природы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397000"/>
          <a:ext cx="8784976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92488"/>
                <a:gridCol w="43924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Животный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Растительный мир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Золотая рыбка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Примула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Карась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Кливия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Канарейка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Герань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Кролик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Бальзамин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Бегония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4" name="Picture 4" descr="http://gov.cap.ru/home/76/gorono/doshkolnoe%20obrazovanie/190308%20foto%20ot%20detsada%2015/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789040"/>
            <a:ext cx="5040560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196752"/>
            <a:ext cx="8199338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знакомятся: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 овощами и фруктами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-грибами и ягодами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-декоративными птицами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-домашними и дикими животными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-сезонными изменениями в природе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 свойствами льда, воды, снега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-свойствами природных материалов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-комнатными растениями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-насекомыми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-объектами экологической тропы в разное время года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условиями, необходимыми для роста и развития растений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-дежурством в уголке природе</a:t>
            </a:r>
          </a:p>
          <a:p>
            <a:pPr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 4-5 лет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79513" y="1527175"/>
          <a:ext cx="8784976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2057"/>
                <a:gridCol w="44729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Животный мир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Растительный мир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Волнистые попугайчики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Бальзамин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Канарейки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Фикус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Золотая рыбка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Хлорофитум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Карась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Герань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Бегония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Примула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Фиалка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58288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Уголок природы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2466</TotalTime>
  <Words>569</Words>
  <Application>Microsoft Office PowerPoint</Application>
  <PresentationFormat>Экран (4:3)</PresentationFormat>
  <Paragraphs>159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Уголок природы </vt:lpstr>
      <vt:lpstr>Средняя группа 4-5 лет</vt:lpstr>
      <vt:lpstr>Уголок природы </vt:lpstr>
      <vt:lpstr>Старшая группа 5-6 лет</vt:lpstr>
      <vt:lpstr>Уголок природы </vt:lpstr>
      <vt:lpstr>Подготовительная к школе группа 6-7 лет</vt:lpstr>
      <vt:lpstr>Уголок природы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Дополнительное образование (Кружковая работа)</dc:title>
  <dc:creator>ооо</dc:creator>
  <cp:lastModifiedBy>Пользователь</cp:lastModifiedBy>
  <cp:revision>258</cp:revision>
  <dcterms:created xsi:type="dcterms:W3CDTF">2012-06-05T07:56:10Z</dcterms:created>
  <dcterms:modified xsi:type="dcterms:W3CDTF">2017-03-20T13:12:57Z</dcterms:modified>
</cp:coreProperties>
</file>