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9" r:id="rId7"/>
    <p:sldId id="262" r:id="rId8"/>
    <p:sldId id="263" r:id="rId9"/>
    <p:sldId id="264" r:id="rId10"/>
    <p:sldId id="265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7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8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34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8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8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3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8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55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6016-74A4-4AC5-B3C7-A9A4D707D6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2A47C-E20D-4719-B2B3-3AC8FCD28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60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672407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Ирбит «Детский сад № 25»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«ФУТБОЛЬНЫЙ МАТЧ»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старших групп № 6, 11 и подготовительной группы № 7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6561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лица: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и судья матча – инструктор по физической культуре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Бедрина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Юрьевна,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–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Ромазанова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27529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капитанов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6121"/>
          <a:stretch/>
        </p:blipFill>
        <p:spPr>
          <a:xfrm>
            <a:off x="1135934" y="1268760"/>
            <a:ext cx="687213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34546" r="1819" b="19797"/>
          <a:stretch/>
        </p:blipFill>
        <p:spPr>
          <a:xfrm>
            <a:off x="429490" y="803561"/>
            <a:ext cx="8548255" cy="3131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4293096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ребята лучше всех, нас в футболе ждёт успех!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основные правила игры в футбол, в команде. Воспитывать чувство товарищества, поддержки. Доставить радость от спортивного мероприятия.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32525"/>
          <a:stretch/>
        </p:blipFill>
        <p:spPr>
          <a:xfrm>
            <a:off x="107504" y="1844824"/>
            <a:ext cx="8894618" cy="4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2199" r="-303" b="15128"/>
          <a:stretch/>
        </p:blipFill>
        <p:spPr>
          <a:xfrm>
            <a:off x="422688" y="1523179"/>
            <a:ext cx="8424000" cy="40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 перед игрой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18990" b="35960"/>
          <a:stretch/>
        </p:blipFill>
        <p:spPr>
          <a:xfrm>
            <a:off x="539552" y="1916832"/>
            <a:ext cx="7975535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8" t="30505"/>
          <a:stretch/>
        </p:blipFill>
        <p:spPr>
          <a:xfrm>
            <a:off x="683568" y="620688"/>
            <a:ext cx="7704092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22829" r="10000"/>
          <a:stretch/>
        </p:blipFill>
        <p:spPr>
          <a:xfrm>
            <a:off x="1115616" y="565211"/>
            <a:ext cx="7092000" cy="572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Болельщики команды № 7 ликуют</a:t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счёт матча 2-0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556792"/>
            <a:ext cx="7128000" cy="49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Болельщики команды № 11 исполнили песню «Росиночка – Россия»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9"/>
          <a:stretch/>
        </p:blipFill>
        <p:spPr>
          <a:xfrm>
            <a:off x="539552" y="1755126"/>
            <a:ext cx="8136000" cy="40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6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380243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 игры – дружеское рукопожатие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9798" r="18333"/>
          <a:stretch/>
        </p:blipFill>
        <p:spPr>
          <a:xfrm>
            <a:off x="3779912" y="692696"/>
            <a:ext cx="4572000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90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автономное дошкольное образовательное учреждение Муниципального образования город Ирбит «Детский сад № 25»        «ФУТБОЛЬНЫЙ МАТЧ» для детей старших групп № 6, 11 и подготовительной группы № 7   </vt:lpstr>
      <vt:lpstr>Цель. Закрепить основные правила игры в футбол, в команде. Воспитывать чувство товарищества, поддержки. Доставить радость от спортивного мероприятия. </vt:lpstr>
      <vt:lpstr>Утренняя гимнастика</vt:lpstr>
      <vt:lpstr>Разминка перед игрой</vt:lpstr>
      <vt:lpstr>Презентация PowerPoint</vt:lpstr>
      <vt:lpstr>Презентация PowerPoint</vt:lpstr>
      <vt:lpstr>Болельщики команды № 7 ликуют  счёт матча 2-0</vt:lpstr>
      <vt:lpstr>Болельщики команды № 11 исполнили песню «Росиночка – Россия»</vt:lpstr>
      <vt:lpstr>Конец игры – дружеское рукопожатие</vt:lpstr>
      <vt:lpstr>Конкурс капитанов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Муниципального образования город Ирбит «Детский сад № 25»        «ФУТБОЛЬНЫЙ МАТЧ» для детей старших групп № 6, 11 и подготовительной группы № 7</dc:title>
  <dc:creator>user</dc:creator>
  <cp:lastModifiedBy>user</cp:lastModifiedBy>
  <cp:revision>5</cp:revision>
  <dcterms:created xsi:type="dcterms:W3CDTF">2018-06-26T06:16:19Z</dcterms:created>
  <dcterms:modified xsi:type="dcterms:W3CDTF">2018-06-26T07:00:15Z</dcterms:modified>
</cp:coreProperties>
</file>