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3" r:id="rId5"/>
    <p:sldId id="292" r:id="rId6"/>
    <p:sldId id="293" r:id="rId7"/>
    <p:sldId id="270" r:id="rId8"/>
    <p:sldId id="294" r:id="rId9"/>
    <p:sldId id="283" r:id="rId10"/>
    <p:sldId id="295" r:id="rId11"/>
    <p:sldId id="296" r:id="rId12"/>
    <p:sldId id="271" r:id="rId13"/>
    <p:sldId id="297" r:id="rId14"/>
    <p:sldId id="278" r:id="rId15"/>
    <p:sldId id="280" r:id="rId16"/>
    <p:sldId id="28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2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7B11C-D315-46E7-B0E0-B9B91534BBA3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29E4-6B8C-4E7D-BDC7-2F867510E8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28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14D31B-BC96-4BDD-8395-ECEB12D18632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681AF1-8511-4CBA-A0B0-2CC524B9DA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14D31B-BC96-4BDD-8395-ECEB12D18632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 advClick="0" advTm="8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14D31B-BC96-4BDD-8395-ECEB12D18632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14D31B-BC96-4BDD-8395-ECEB12D18632}" type="datetimeFigureOut">
              <a:rPr lang="ru-RU" smtClean="0"/>
              <a:pPr/>
              <a:t>05.12.2017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681AF1-8511-4CBA-A0B0-2CC524B9DA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8000"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632848" cy="4104456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</a:t>
            </a:r>
            <a:r>
              <a:rPr lang="ru-RU" sz="1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город Ирбит "Детский сад №25"</a:t>
            </a:r>
            <a:r>
              <a:rPr lang="ru-RU" sz="1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ru-RU" sz="1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РАЗВИВАЮЩАЯ </a:t>
            </a:r>
            <a:r>
              <a:rPr lang="ru-RU" b="1" dirty="0">
                <a:solidFill>
                  <a:srgbClr val="FFC000"/>
                </a:solidFill>
              </a:rPr>
              <a:t>ПРЕДМЕТНО- ПРОСТРАНСТВЕННАЯ СРЕДА</a:t>
            </a:r>
          </a:p>
          <a:p>
            <a:pPr algn="ctr"/>
            <a:r>
              <a:rPr lang="ru-RU" sz="6000" b="1" dirty="0">
                <a:solidFill>
                  <a:srgbClr val="FFC000"/>
                </a:solidFill>
              </a:rPr>
              <a:t>«До и после»</a:t>
            </a:r>
          </a:p>
          <a:p>
            <a:pPr algn="ctr"/>
            <a:r>
              <a:rPr lang="ru-RU" sz="2000" b="1" dirty="0">
                <a:solidFill>
                  <a:srgbClr val="FFC000"/>
                </a:solidFill>
              </a:rPr>
              <a:t>ВО ВТОРОЙ МЛАДШЕЙ ГРУППЕ</a:t>
            </a:r>
          </a:p>
          <a:p>
            <a:pPr algn="r"/>
            <a:endParaRPr lang="ru-RU" sz="2800" b="1" dirty="0" smtClean="0">
              <a:solidFill>
                <a:srgbClr val="FFC000"/>
              </a:solidFill>
            </a:endParaRPr>
          </a:p>
          <a:p>
            <a:pPr algn="r"/>
            <a:endParaRPr lang="ru-RU" sz="2800" b="1" dirty="0">
              <a:solidFill>
                <a:srgbClr val="FFC00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FFC000"/>
                </a:solidFill>
              </a:rPr>
              <a:t>Воспитатель</a:t>
            </a:r>
            <a:r>
              <a:rPr lang="ru-RU" sz="2800" b="1" dirty="0">
                <a:solidFill>
                  <a:srgbClr val="FFC000"/>
                </a:solidFill>
              </a:rPr>
              <a:t>: Манцевич</a:t>
            </a:r>
          </a:p>
          <a:p>
            <a:pPr algn="r"/>
            <a:r>
              <a:rPr lang="ru-RU" sz="2800" b="1" dirty="0">
                <a:solidFill>
                  <a:srgbClr val="FFC000"/>
                </a:solidFill>
              </a:rPr>
              <a:t>Елена Николаевна</a:t>
            </a:r>
          </a:p>
          <a:p>
            <a:pPr algn="ctr"/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96881"/>
      </p:ext>
    </p:extLst>
  </p:cSld>
  <p:clrMapOvr>
    <a:masterClrMapping/>
  </p:clrMapOvr>
  <p:transition spd="slow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5"/>
          <a:stretch/>
        </p:blipFill>
        <p:spPr>
          <a:xfrm>
            <a:off x="490166" y="1196752"/>
            <a:ext cx="3483148" cy="50851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60" y="1196752"/>
            <a:ext cx="3800997" cy="506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547664" y="40466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Игровая деятельность творческой игры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«После модернизации»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661248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«Театральный маркет»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55638"/>
      </p:ext>
    </p:extLst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54205"/>
            <a:ext cx="3243262" cy="43243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24971"/>
            <a:ext cx="3271292" cy="43617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1619672" y="76470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Музыкальная деятельность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«После модернизации»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30999"/>
      </p:ext>
    </p:extLst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328592" cy="39964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-107314" y="620688"/>
            <a:ext cx="9251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Восприятие художественной литературы и фольклора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«До модернизации»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5"/>
          <a:stretch/>
        </p:blipFill>
        <p:spPr>
          <a:xfrm>
            <a:off x="4431877" y="3645024"/>
            <a:ext cx="4217532" cy="280946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6" y="1556792"/>
            <a:ext cx="4245451" cy="28325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691680" y="476672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Восприятие художественной литературы и фольклора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«После модернизации»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653136"/>
            <a:ext cx="472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Место уединения возле камина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60220"/>
      </p:ext>
    </p:extLst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44816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H="1">
            <a:off x="9972600" y="3573016"/>
            <a:ext cx="792088" cy="2785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326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Игровая деятельность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«До модернизации»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960440" cy="289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87" y="3095845"/>
            <a:ext cx="4240485" cy="28660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539552" y="2492896"/>
            <a:ext cx="339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Игровая и двигательная деятельность  для мальчиков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492896"/>
            <a:ext cx="307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Игровая деятельность </a:t>
            </a:r>
          </a:p>
          <a:p>
            <a:pPr algn="ctr"/>
            <a:r>
              <a:rPr lang="ru-RU" dirty="0" smtClean="0"/>
              <a:t> для девочек</a:t>
            </a:r>
            <a:endParaRPr lang="ru-RU" dirty="0"/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4652"/>
            <a:ext cx="3552395" cy="26642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2976"/>
            <a:ext cx="2300545" cy="30673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2283718" cy="30449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315612" y="415753"/>
            <a:ext cx="7360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Игровая деятельность творческой </a:t>
            </a:r>
            <a:r>
              <a:rPr lang="ru-RU" b="1" dirty="0" smtClean="0">
                <a:solidFill>
                  <a:srgbClr val="FF0000"/>
                </a:solidFill>
              </a:rPr>
              <a:t>игры,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двигательная деятельность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«После модернизации»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278948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«Мастерская»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4746672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«Дорожное движение»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1" y="6332127"/>
            <a:ext cx="29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«Конструирование»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22785"/>
            <a:ext cx="3371867" cy="25289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3227851" cy="2420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54" y="3596719"/>
            <a:ext cx="1923677" cy="25649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1851670" cy="24688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179512" y="56864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Игровая деятельность  творческой игры «После  модернизации»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05273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«Больница»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645024"/>
            <a:ext cx="194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«Ряжения»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3829690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«Парикмахерская»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3645024"/>
            <a:ext cx="112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«Дом»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2276872"/>
            <a:ext cx="8147248" cy="16836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Чем богаче и насыщенней развивающая среда, тем интереснее и познавательнее в ней находиться ребенку.</a:t>
            </a:r>
          </a:p>
          <a:p>
            <a:pPr marL="109728" indent="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8823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 пространственная среда –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необходимый фактор для развития ребенка 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106439" cy="414191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91358762"/>
      </p:ext>
    </p:extLst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5618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создания  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развивающей предметно – пространственной среды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картинки для презентации\0_8310b_d67a324d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933056"/>
            <a:ext cx="2592288" cy="259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8064896" cy="4392489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lnSpc>
                <a:spcPct val="130000"/>
              </a:lnSpc>
              <a:buNone/>
            </a:pPr>
            <a:r>
              <a:rPr lang="ru-RU" sz="2800" dirty="0">
                <a:solidFill>
                  <a:srgbClr val="002060"/>
                </a:solidFill>
              </a:rPr>
              <a:t>с</a:t>
            </a:r>
            <a:r>
              <a:rPr lang="ru-RU" sz="2800" dirty="0" smtClean="0">
                <a:solidFill>
                  <a:srgbClr val="002060"/>
                </a:solidFill>
              </a:rPr>
              <a:t>оздание  условий для мотивации </a:t>
            </a:r>
          </a:p>
          <a:p>
            <a:pPr marL="109728" indent="0" algn="ctr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 активизации в самостоятельной </a:t>
            </a:r>
          </a:p>
          <a:p>
            <a:pPr marL="109728" indent="0" algn="ctr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 совместной деятельности, </a:t>
            </a:r>
          </a:p>
          <a:p>
            <a:pPr marL="109728" indent="0" algn="ctr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саморазвития </a:t>
            </a:r>
          </a:p>
          <a:p>
            <a:pPr marL="109728" indent="0" algn="ctr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 самоутверждения в ней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3753"/>
      </p:ext>
    </p:extLst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83266" cy="1263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3600" dirty="0" smtClean="0"/>
              <a:t>Виды деятельности  в рамках группового пространства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844824"/>
            <a:ext cx="7859216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Групповое пространство разделено на з зоны: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Спокойная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Активная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Рабочая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1" y="4221088"/>
            <a:ext cx="7992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образовательного пространства обеспечивает игровую, познавательную, исследовательскую, творческую и двигательную активность всех воспитанников, в том числе развитие крупной и мелкой моторики, участие в подвижных играх, эмоциональное благополучие во взаимодействии с предметно-пространственным окружением, возможность самовыражения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644473"/>
      </p:ext>
    </p:extLst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404648" y="685799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35"/>
          <a:stretch/>
        </p:blipFill>
        <p:spPr>
          <a:xfrm>
            <a:off x="1409079" y="1650750"/>
            <a:ext cx="2658865" cy="3816423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021800" cy="4029067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23528" y="54868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Познавательная деятельность, развитие мелкой моторики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«До модернизации»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061"/>
            <a:ext cx="2232248" cy="297633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63570"/>
            <a:ext cx="3186352" cy="42484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28659"/>
            <a:ext cx="310991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Познавательная деятельность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«После </a:t>
            </a:r>
            <a:r>
              <a:rPr lang="ru-RU" b="1" dirty="0">
                <a:solidFill>
                  <a:srgbClr val="FF0000"/>
                </a:solidFill>
              </a:rPr>
              <a:t>модернизации»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221088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мышления и пальчиковой </a:t>
            </a:r>
            <a:r>
              <a:rPr lang="ru-RU" dirty="0" smtClean="0"/>
              <a:t>моторики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6021288"/>
            <a:ext cx="3186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восприятия и </a:t>
            </a:r>
            <a:r>
              <a:rPr lang="ru-RU" dirty="0" smtClean="0"/>
              <a:t>внимания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196752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Стеллаж освоения </a:t>
            </a:r>
            <a:r>
              <a:rPr lang="ru-RU" dirty="0"/>
              <a:t>операций вкладывания, наложения, соединения частей в целое.</a:t>
            </a:r>
          </a:p>
        </p:txBody>
      </p:sp>
    </p:spTree>
    <p:extLst>
      <p:ext uri="{BB962C8B-B14F-4D97-AF65-F5344CB8AC3E}">
        <p14:creationId xmlns:p14="http://schemas.microsoft.com/office/powerpoint/2010/main" val="3330579871"/>
      </p:ext>
    </p:extLst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404648" y="685799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8208912" cy="792088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Изобразительного деятельность</a:t>
            </a:r>
            <a:endParaRPr lang="ru-RU" sz="2800" b="1" dirty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«До модернизации»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1"/>
          <a:stretch/>
        </p:blipFill>
        <p:spPr>
          <a:xfrm>
            <a:off x="1519060" y="2636912"/>
            <a:ext cx="6636786" cy="3888432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08852"/>
            <a:ext cx="3240360" cy="432048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2132856"/>
            <a:ext cx="3186354" cy="4248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62998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Изобразительная деятельность «После модернизации»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97600"/>
      </p:ext>
    </p:extLst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5629"/>
            <a:ext cx="3903883" cy="29279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3003"/>
            <a:ext cx="3936437" cy="2952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051720" y="476672"/>
            <a:ext cx="479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Музыкальная деятельность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«До модернизации»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72" y="4221088"/>
            <a:ext cx="2954015" cy="25445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1826</TotalTime>
  <Words>266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Презентация PowerPoint</vt:lpstr>
      <vt:lpstr> Развивающая предметно- пространственная среда – это необходимый фактор для развития ребенка </vt:lpstr>
      <vt:lpstr> Цель создания   развивающей предметно – пространственной среды </vt:lpstr>
      <vt:lpstr>      Виды деятельности  в рамках группового пространства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12345</cp:lastModifiedBy>
  <cp:revision>115</cp:revision>
  <dcterms:created xsi:type="dcterms:W3CDTF">2012-04-30T04:51:07Z</dcterms:created>
  <dcterms:modified xsi:type="dcterms:W3CDTF">2017-12-05T03:51:50Z</dcterms:modified>
</cp:coreProperties>
</file>