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64" r:id="rId4"/>
    <p:sldId id="263" r:id="rId5"/>
    <p:sldId id="262" r:id="rId6"/>
    <p:sldId id="261" r:id="rId7"/>
    <p:sldId id="260" r:id="rId8"/>
    <p:sldId id="259" r:id="rId9"/>
    <p:sldId id="269" r:id="rId10"/>
    <p:sldId id="268" r:id="rId11"/>
    <p:sldId id="267" r:id="rId12"/>
    <p:sldId id="266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65" autoAdjust="0"/>
    <p:restoredTop sz="94660"/>
  </p:normalViewPr>
  <p:slideViewPr>
    <p:cSldViewPr snapToGrid="0">
      <p:cViewPr varScale="1">
        <p:scale>
          <a:sx n="79" d="100"/>
          <a:sy n="79" d="100"/>
        </p:scale>
        <p:origin x="-84" y="-7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9B22B-74BB-43B7-8149-24CB9989A2A2}" type="datetimeFigureOut">
              <a:rPr lang="ru-RU" smtClean="0"/>
              <a:t>01.12.2017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935E0-F841-4AAF-B4E6-5154892797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47127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9B22B-74BB-43B7-8149-24CB9989A2A2}" type="datetimeFigureOut">
              <a:rPr lang="ru-RU" smtClean="0"/>
              <a:t>01.12.2017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935E0-F841-4AAF-B4E6-5154892797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26834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9B22B-74BB-43B7-8149-24CB9989A2A2}" type="datetimeFigureOut">
              <a:rPr lang="ru-RU" smtClean="0"/>
              <a:t>01.12.2017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935E0-F841-4AAF-B4E6-5154892797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21455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9B22B-74BB-43B7-8149-24CB9989A2A2}" type="datetimeFigureOut">
              <a:rPr lang="ru-RU" smtClean="0"/>
              <a:t>01.12.2017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935E0-F841-4AAF-B4E6-5154892797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46699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9B22B-74BB-43B7-8149-24CB9989A2A2}" type="datetimeFigureOut">
              <a:rPr lang="ru-RU" smtClean="0"/>
              <a:t>01.12.2017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935E0-F841-4AAF-B4E6-5154892797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43340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9B22B-74BB-43B7-8149-24CB9989A2A2}" type="datetimeFigureOut">
              <a:rPr lang="ru-RU" smtClean="0"/>
              <a:t>01.12.2017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935E0-F841-4AAF-B4E6-5154892797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40732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9B22B-74BB-43B7-8149-24CB9989A2A2}" type="datetimeFigureOut">
              <a:rPr lang="ru-RU" smtClean="0"/>
              <a:t>01.12.2017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935E0-F841-4AAF-B4E6-5154892797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01834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9B22B-74BB-43B7-8149-24CB9989A2A2}" type="datetimeFigureOut">
              <a:rPr lang="ru-RU" smtClean="0"/>
              <a:t>01.12.2017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935E0-F841-4AAF-B4E6-5154892797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10300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9B22B-74BB-43B7-8149-24CB9989A2A2}" type="datetimeFigureOut">
              <a:rPr lang="ru-RU" smtClean="0"/>
              <a:t>01.12.2017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935E0-F841-4AAF-B4E6-5154892797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44501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9B22B-74BB-43B7-8149-24CB9989A2A2}" type="datetimeFigureOut">
              <a:rPr lang="ru-RU" smtClean="0"/>
              <a:t>01.12.2017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935E0-F841-4AAF-B4E6-5154892797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49968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9B22B-74BB-43B7-8149-24CB9989A2A2}" type="datetimeFigureOut">
              <a:rPr lang="ru-RU" smtClean="0"/>
              <a:t>01.12.2017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935E0-F841-4AAF-B4E6-5154892797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63529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49B22B-74BB-43B7-8149-24CB9989A2A2}" type="datetimeFigureOut">
              <a:rPr lang="ru-RU" smtClean="0"/>
              <a:t>01.12.2017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E935E0-F841-4AAF-B4E6-5154892797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16667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360608"/>
            <a:ext cx="9144000" cy="3580327"/>
          </a:xfrm>
        </p:spPr>
        <p:txBody>
          <a:bodyPr>
            <a:normAutofit/>
          </a:bodyPr>
          <a:lstStyle/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автономное дошкольное образовательное учреждение</a:t>
            </a:r>
            <a:b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Муниципального образования город Ирбит «Детский сад № 25»</a:t>
            </a:r>
            <a:b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«Волк и семеро козлят»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Развлечение для детей старшей группы № 7, </a:t>
            </a:r>
            <a:b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посвящённое Дню матери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5138670"/>
            <a:ext cx="9144000" cy="1416676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Действующие лица: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Ведущий – воспитатель группы № 7 Пчелкина Светлана Юрьевна,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Коза , Волк, Медведь, Лиса - родители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Музыкальный руководитель –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Ромазанова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Светлана Юрьевна</a:t>
            </a:r>
          </a:p>
        </p:txBody>
      </p:sp>
    </p:spTree>
    <p:extLst>
      <p:ext uri="{BB962C8B-B14F-4D97-AF65-F5344CB8AC3E}">
        <p14:creationId xmlns:p14="http://schemas.microsoft.com/office/powerpoint/2010/main" val="1974706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199" y="5344731"/>
            <a:ext cx="10714149" cy="1133341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Игра « Узнай своего малыша по голосу»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896"/>
          <a:stretch/>
        </p:blipFill>
        <p:spPr>
          <a:xfrm>
            <a:off x="429287" y="1493950"/>
            <a:ext cx="5544000" cy="320599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4" t="21339"/>
          <a:stretch/>
        </p:blipFill>
        <p:spPr>
          <a:xfrm>
            <a:off x="6671255" y="1493950"/>
            <a:ext cx="5076000" cy="3158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3117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7774" y="4211392"/>
            <a:ext cx="4250027" cy="2369712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Игра «Ку-ку-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чи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чи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758"/>
          <a:stretch/>
        </p:blipFill>
        <p:spPr>
          <a:xfrm>
            <a:off x="267517" y="270000"/>
            <a:ext cx="5495521" cy="3060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699"/>
          <a:stretch/>
        </p:blipFill>
        <p:spPr>
          <a:xfrm>
            <a:off x="6694032" y="270000"/>
            <a:ext cx="5163231" cy="2916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420"/>
          <a:stretch/>
        </p:blipFill>
        <p:spPr>
          <a:xfrm>
            <a:off x="267517" y="3966689"/>
            <a:ext cx="5534233" cy="255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336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184857"/>
            <a:ext cx="2445913" cy="4687910"/>
          </a:xfrm>
        </p:spPr>
        <p:txBody>
          <a:bodyPr>
            <a:normAutofit/>
          </a:bodyPr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Мама – сколько в этом слове 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Солнца, света и тепла.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Мама – нет тебя дороже,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 нам детям жизнь дала!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1" t="24601"/>
          <a:stretch/>
        </p:blipFill>
        <p:spPr>
          <a:xfrm>
            <a:off x="3554567" y="772733"/>
            <a:ext cx="8096879" cy="4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2148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3823952" cy="2825822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Танец «Нежность»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112"/>
          <a:stretch/>
        </p:blipFill>
        <p:spPr>
          <a:xfrm>
            <a:off x="6571360" y="334852"/>
            <a:ext cx="4800000" cy="244397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16" t="24797"/>
          <a:stretch/>
        </p:blipFill>
        <p:spPr>
          <a:xfrm>
            <a:off x="965916" y="2309870"/>
            <a:ext cx="3969828" cy="246364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448"/>
          <a:stretch/>
        </p:blipFill>
        <p:spPr>
          <a:xfrm>
            <a:off x="5555087" y="3103809"/>
            <a:ext cx="4800000" cy="2899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637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5537915"/>
            <a:ext cx="10611118" cy="99167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Так же , как в старой сказке, мама Коза каждый день уходила сена пощипать, капусты поискать, а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козлятушкам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-ребятушкам строго настрого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наказывала…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48" r="4272" b="16619"/>
          <a:stretch/>
        </p:blipFill>
        <p:spPr>
          <a:xfrm>
            <a:off x="1742940" y="489397"/>
            <a:ext cx="9025080" cy="48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4191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40158" y="4327445"/>
            <a:ext cx="4636394" cy="2150628"/>
          </a:xfrm>
        </p:spPr>
        <p:txBody>
          <a:bodyPr>
            <a:normAutofit/>
          </a:bodyPr>
          <a:lstStyle/>
          <a:p>
            <a:pPr algn="ctr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Только мама за порог,</a:t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Козлята сразу прыг да скок.</a:t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Расшумелись, расшалились,</a:t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Мамины слова забыли!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0172" r="26774"/>
          <a:stretch/>
        </p:blipFill>
        <p:spPr>
          <a:xfrm>
            <a:off x="721217" y="795534"/>
            <a:ext cx="3970201" cy="3384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164"/>
          <a:stretch/>
        </p:blipFill>
        <p:spPr>
          <a:xfrm>
            <a:off x="5450428" y="1383000"/>
            <a:ext cx="6221587" cy="34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1894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5885645"/>
            <a:ext cx="10572482" cy="68258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«Слышим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слышим, да не матушкин это голосок. Да и ты, серый волк, не похож на нашу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матушку».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432" r="12019"/>
          <a:stretch/>
        </p:blipFill>
        <p:spPr>
          <a:xfrm>
            <a:off x="1549758" y="656821"/>
            <a:ext cx="9167924" cy="49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9755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69724" y="365125"/>
            <a:ext cx="3773510" cy="6124941"/>
          </a:xfrm>
        </p:spPr>
        <p:txBody>
          <a:bodyPr>
            <a:normAutofit/>
          </a:bodyPr>
          <a:lstStyle/>
          <a:p>
            <a:pPr algn="ctr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Мама приласкает,</a:t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Мама подбодрит,</a:t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Если поругает,</a:t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То всегда простит.</a:t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С нею мне не страшен</a:t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Никакой злодей!</a:t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Нет добрей и краше</a:t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мамочки моей!</a:t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75" r="34354"/>
          <a:stretch/>
        </p:blipFill>
        <p:spPr>
          <a:xfrm>
            <a:off x="8865735" y="245798"/>
            <a:ext cx="2196000" cy="297982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53" r="9258"/>
          <a:stretch/>
        </p:blipFill>
        <p:spPr>
          <a:xfrm rot="5400000">
            <a:off x="554388" y="3560797"/>
            <a:ext cx="3060000" cy="307681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64" r="13229"/>
          <a:stretch/>
        </p:blipFill>
        <p:spPr>
          <a:xfrm rot="5400000">
            <a:off x="669254" y="184932"/>
            <a:ext cx="2830268" cy="2952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86" r="14803"/>
          <a:stretch/>
        </p:blipFill>
        <p:spPr>
          <a:xfrm rot="5400000">
            <a:off x="8147265" y="3474077"/>
            <a:ext cx="3106252" cy="32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796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5589431"/>
            <a:ext cx="10572482" cy="991673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«Мишка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Мишенька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прости! Домик наш ты не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губи».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87" t="7699" r="2301" b="8732"/>
          <a:stretch/>
        </p:blipFill>
        <p:spPr>
          <a:xfrm>
            <a:off x="2266679" y="206056"/>
            <a:ext cx="7488000" cy="5507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727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5911403"/>
            <a:ext cx="10515600" cy="695459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«Мамина песенка»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i="1" dirty="0" smtClean="0">
                <a:latin typeface="Times New Roman" pitchFamily="18" charset="0"/>
                <a:cs typeface="Times New Roman" pitchFamily="18" charset="0"/>
              </a:rPr>
              <a:t>солист Дамиан Бабин</a:t>
            </a:r>
            <a:endParaRPr lang="ru-RU" sz="22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56"/>
          <a:stretch/>
        </p:blipFill>
        <p:spPr>
          <a:xfrm>
            <a:off x="1524000" y="180305"/>
            <a:ext cx="8208000" cy="5641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0686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199" y="5859887"/>
            <a:ext cx="10714149" cy="721217"/>
          </a:xfrm>
        </p:spPr>
        <p:txBody>
          <a:bodyPr>
            <a:normAutofit/>
          </a:bodyPr>
          <a:lstStyle/>
          <a:p>
            <a:pPr algn="ctr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Ага, попались! Вышли из домика, забыли, что вам мама говорила!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44" t="12230"/>
          <a:stretch/>
        </p:blipFill>
        <p:spPr>
          <a:xfrm>
            <a:off x="2511378" y="257574"/>
            <a:ext cx="7560000" cy="5716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1075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144</Words>
  <Application>Microsoft Office PowerPoint</Application>
  <PresentationFormat>Произвольный</PresentationFormat>
  <Paragraphs>16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Муниципальное автономное дошкольное образовательное учреждение Муниципального образования город Ирбит «Детский сад № 25»       «Волк и семеро козлят» Развлечение для детей старшей группы № 7,  посвящённое Дню матери</vt:lpstr>
      <vt:lpstr>Танец «Нежность»</vt:lpstr>
      <vt:lpstr>Так же , как в старой сказке, мама Коза каждый день уходила сена пощипать, капусты поискать, а козлятушкам-ребятушкам строго настрого наказывала…</vt:lpstr>
      <vt:lpstr>Только мама за порог, Козлята сразу прыг да скок. Расшумелись, расшалились, Мамины слова забыли!</vt:lpstr>
      <vt:lpstr>«Слышим, слышим, да не матушкин это голосок. Да и ты, серый волк, не похож на нашу матушку».</vt:lpstr>
      <vt:lpstr>Мама приласкает, Мама подбодрит, Если поругает, То всегда простит. С нею мне не страшен Никакой злодей! Нет добрей и краше мамочки моей! </vt:lpstr>
      <vt:lpstr>«Мишка, Мишенька, прости! Домик наш ты не губи».</vt:lpstr>
      <vt:lpstr>«Мамина песенка» солист Дамиан Бабин</vt:lpstr>
      <vt:lpstr>Ага, попались! Вышли из домика, забыли, что вам мама говорила!</vt:lpstr>
      <vt:lpstr>Игра « Узнай своего малыша по голосу»</vt:lpstr>
      <vt:lpstr>Игра «Ку-ку-чи-чи»</vt:lpstr>
      <vt:lpstr>Мама – сколько в этом слове  Солнца, света и тепла. Мама – нет тебя дороже, Ты нам детям жизнь дала!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автономное дошкольное образовательное учреждение Муниципального образования город Ирбит «Детский сад № 25»   «Волк и семеро козлят» Развлечение для детей старшей группы № 7,  посвящённое Дню матери</dc:title>
  <dc:creator>UserXX</dc:creator>
  <cp:lastModifiedBy>12345</cp:lastModifiedBy>
  <cp:revision>7</cp:revision>
  <dcterms:created xsi:type="dcterms:W3CDTF">2017-11-28T09:48:20Z</dcterms:created>
  <dcterms:modified xsi:type="dcterms:W3CDTF">2017-12-01T10:16:26Z</dcterms:modified>
</cp:coreProperties>
</file>