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620"/>
    <a:srgbClr val="DFE40A"/>
    <a:srgbClr val="F0F5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99592" y="332656"/>
            <a:ext cx="7772400" cy="1152127"/>
          </a:xfrm>
        </p:spPr>
        <p:txBody>
          <a:bodyPr/>
          <a:lstStyle>
            <a:lvl1pPr>
              <a:defRPr baseline="0">
                <a:ln w="3175"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35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bevel/>
                </a:ln>
              </a:defRPr>
            </a:lvl1pPr>
          </a:lstStyle>
          <a:p>
            <a:r>
              <a:rPr lang="ru-RU" dirty="0" smtClean="0"/>
              <a:t>День счастья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9952" y="1647767"/>
            <a:ext cx="4608512" cy="584775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baseline="0">
                <a:ln w="3175">
                  <a:solidFill>
                    <a:schemeClr val="accent1"/>
                  </a:solidFill>
                  <a:bevel/>
                </a:ln>
                <a:solidFill>
                  <a:srgbClr val="DFE4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Счастливый денёк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27106" y="1628800"/>
            <a:ext cx="5733256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3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489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79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08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552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057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11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911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357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449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1EC24F-06FA-4F82-BEBE-0103142A4AAE}" type="datetimeFigureOut">
              <a:rPr lang="ru-RU" smtClean="0"/>
              <a:pPr/>
              <a:t>22.06.2018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20DA0-EA77-4E3D-93EE-81430E7F1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99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CrisscrossEtching trans="91000"/>
                    </a14:imgEffect>
                    <a14:imgEffect>
                      <a14:sharpenSoften amount="-50000"/>
                    </a14:imgEffect>
                    <a14:imgEffect>
                      <a14:brightnessContrast bright="2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459432"/>
            <a:ext cx="9144000" cy="7920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  <a14:imgEffect>
                      <a14:colorTemperature colorTemp="51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2040" y="-819472"/>
            <a:ext cx="4482331" cy="4517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sharpenSoften amount="-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195244" flipH="1">
            <a:off x="948333" y="-256082"/>
            <a:ext cx="2016965" cy="36970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День Счастья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966274">
            <a:off x="-133216" y="4011281"/>
            <a:ext cx="3788502" cy="2437298"/>
          </a:xfrm>
          <a:prstGeom prst="rect">
            <a:avLst/>
          </a:prstGeom>
          <a:effectLst>
            <a:outerShdw blurRad="38100" dist="88900" dir="5400000" sx="102000" sy="102000" algn="tr" rotWithShape="0">
              <a:srgbClr val="DFE40A">
                <a:alpha val="40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674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8000" b="1" i="0" kern="1200" spc="300" baseline="0">
          <a:solidFill>
            <a:srgbClr val="DFE40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haroni" panose="02010803020104030203" pitchFamily="2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Развлекательная</a:t>
            </a:r>
            <a:r>
              <a:rPr lang="ru-RU" dirty="0" smtClean="0"/>
              <a:t> Игра –квест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748464" cy="175432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«Детства яркая планета»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797152"/>
            <a:ext cx="48617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4620"/>
                </a:solidFill>
              </a:rPr>
              <a:t>Группа №10 </a:t>
            </a:r>
          </a:p>
          <a:p>
            <a:r>
              <a:rPr lang="ru-RU" sz="2800" b="1" dirty="0" smtClean="0">
                <a:solidFill>
                  <a:srgbClr val="004620"/>
                </a:solidFill>
              </a:rPr>
              <a:t>Станция «Ромашковая»</a:t>
            </a:r>
          </a:p>
          <a:p>
            <a:r>
              <a:rPr lang="ru-RU" sz="2800" b="1" dirty="0" smtClean="0">
                <a:solidFill>
                  <a:srgbClr val="004620"/>
                </a:solidFill>
              </a:rPr>
              <a:t>Воспитатели:</a:t>
            </a:r>
          </a:p>
          <a:p>
            <a:r>
              <a:rPr lang="ru-RU" sz="2800" b="1" dirty="0" err="1" smtClean="0">
                <a:solidFill>
                  <a:srgbClr val="004620"/>
                </a:solidFill>
              </a:rPr>
              <a:t>Манцевич</a:t>
            </a:r>
            <a:r>
              <a:rPr lang="ru-RU" sz="2800" b="1" dirty="0" smtClean="0">
                <a:solidFill>
                  <a:srgbClr val="004620"/>
                </a:solidFill>
              </a:rPr>
              <a:t> Елена Николаевна,</a:t>
            </a:r>
          </a:p>
          <a:p>
            <a:r>
              <a:rPr lang="ru-RU" sz="2800" b="1" dirty="0" smtClean="0">
                <a:solidFill>
                  <a:srgbClr val="004620"/>
                </a:solidFill>
              </a:rPr>
              <a:t>Бушуева </a:t>
            </a:r>
            <a:r>
              <a:rPr lang="ru-RU" sz="2800" b="1" dirty="0" smtClean="0">
                <a:solidFill>
                  <a:srgbClr val="004620"/>
                </a:solidFill>
              </a:rPr>
              <a:t>Марина </a:t>
            </a:r>
            <a:r>
              <a:rPr lang="ru-RU" sz="2800" b="1" dirty="0" smtClean="0">
                <a:solidFill>
                  <a:srgbClr val="004620"/>
                </a:solidFill>
              </a:rPr>
              <a:t>Викторовна</a:t>
            </a:r>
            <a:endParaRPr lang="ru-RU" sz="2800" b="1" dirty="0">
              <a:solidFill>
                <a:srgbClr val="0046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4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91264" cy="61261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июня, в День защиты детей прошла интересная и увлекательная игра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«Детства яркая планета».  </a:t>
            </a:r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путешествовали по станциям, где их встречали не воспитатели, а родители, которые провели мастер-класс по изготовлению рыбок, солнышек и ромашек. Летние задумки пришлись по душе нашим ребятам!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078309"/>
            <a:ext cx="3994957" cy="2996218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987236" cy="2992270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0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600953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Представление для детей началось в музыкальном зале, где педагоги детского сада разыграли театрализованное представление по мотивам сказки К.И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Чуковского.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«Муха-Цокотуха».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289"/>
          <a:stretch/>
        </p:blipFill>
        <p:spPr>
          <a:xfrm>
            <a:off x="755576" y="3473624"/>
            <a:ext cx="7819124" cy="3384376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359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820891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FF0000"/>
                </a:solidFill>
                <a:latin typeface="Arial Narrow"/>
              </a:rPr>
              <a:t>Воспитатели группы</a:t>
            </a:r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  <a:latin typeface="Arial Narrow"/>
              </a:rPr>
              <a:t>выражают </a:t>
            </a:r>
            <a:r>
              <a:rPr lang="ru-RU" sz="2400" b="1" i="1" dirty="0">
                <a:solidFill>
                  <a:srgbClr val="FF0000"/>
                </a:solidFill>
                <a:latin typeface="Arial Narrow"/>
              </a:rPr>
              <a:t>свою </a:t>
            </a:r>
            <a:endParaRPr lang="ru-RU" sz="2400" b="1" i="1" dirty="0" smtClean="0">
              <a:solidFill>
                <a:srgbClr val="FF0000"/>
              </a:solidFill>
              <a:latin typeface="Arial Narrow"/>
            </a:endParaRPr>
          </a:p>
          <a:p>
            <a:pPr algn="r"/>
            <a:r>
              <a:rPr lang="ru-RU" sz="2400" b="1" i="1" dirty="0" smtClean="0">
                <a:solidFill>
                  <a:srgbClr val="FF0000"/>
                </a:solidFill>
                <a:latin typeface="Arial Narrow"/>
              </a:rPr>
              <a:t>благодарность </a:t>
            </a:r>
            <a:r>
              <a:rPr lang="ru-RU" sz="2400" b="1" i="1" dirty="0">
                <a:solidFill>
                  <a:srgbClr val="FF0000"/>
                </a:solidFill>
                <a:latin typeface="Arial Narrow"/>
              </a:rPr>
              <a:t>родителям</a:t>
            </a:r>
            <a:r>
              <a:rPr lang="ru-RU" sz="2400" b="1" i="1" dirty="0" smtClean="0">
                <a:solidFill>
                  <a:srgbClr val="FF0000"/>
                </a:solidFill>
                <a:latin typeface="Arial Narrow"/>
              </a:rPr>
              <a:t>!</a:t>
            </a:r>
            <a:r>
              <a:rPr lang="ru-RU" sz="2400" dirty="0"/>
              <a:t> </a:t>
            </a:r>
            <a:endParaRPr lang="ru-RU" sz="2400" dirty="0" smtClean="0"/>
          </a:p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Иконниковой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Елене 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Александровне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Лях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Елене Николаевне, 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Кузевановой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Марине Олеговне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Худорожковой Яне Сергеевне </a:t>
            </a:r>
            <a:endParaRPr lang="ru-RU" sz="2400" dirty="0">
              <a:solidFill>
                <a:srgbClr val="000000"/>
              </a:solidFill>
              <a:latin typeface="Comic Sans MS"/>
            </a:endParaRPr>
          </a:p>
          <a:p>
            <a:pPr algn="ctr"/>
            <a:endParaRPr lang="ru-RU" sz="2400" b="1" i="1" dirty="0" smtClean="0">
              <a:solidFill>
                <a:srgbClr val="0000CD"/>
              </a:solidFill>
              <a:latin typeface="Arial Narrow"/>
            </a:endParaRPr>
          </a:p>
          <a:p>
            <a:pPr algn="ctr"/>
            <a:endParaRPr lang="ru-RU" sz="2400" b="1" i="1" dirty="0" smtClean="0">
              <a:solidFill>
                <a:srgbClr val="0000CD"/>
              </a:solidFill>
              <a:latin typeface="Arial Narrow"/>
            </a:endParaRPr>
          </a:p>
          <a:p>
            <a:pPr algn="ctr"/>
            <a:r>
              <a:rPr lang="ru-RU" sz="2400" b="1" i="1" dirty="0" smtClean="0">
                <a:solidFill>
                  <a:srgbClr val="0000CD"/>
                </a:solidFill>
                <a:latin typeface="Arial Narrow"/>
              </a:rPr>
              <a:t>Спасибо</a:t>
            </a:r>
            <a:r>
              <a:rPr lang="ru-RU" sz="2400" b="1" i="1" dirty="0">
                <a:solidFill>
                  <a:srgbClr val="0000CD"/>
                </a:solidFill>
                <a:latin typeface="Arial Narrow"/>
              </a:rPr>
              <a:t>, что не смотря на занятость и нехватку времени, проявляете сердечное участие в жизни нашей группы и детского сада!</a:t>
            </a:r>
            <a:endParaRPr lang="ru-RU" sz="2400" dirty="0">
              <a:solidFill>
                <a:srgbClr val="000000"/>
              </a:solidFill>
              <a:latin typeface="Comic Sans MS"/>
            </a:endParaRPr>
          </a:p>
          <a:p>
            <a:pPr algn="ctr"/>
            <a:r>
              <a:rPr lang="ru-RU" sz="2400" b="1" i="1" dirty="0">
                <a:solidFill>
                  <a:srgbClr val="0000CD"/>
                </a:solidFill>
                <a:latin typeface="Arial Narrow"/>
              </a:rPr>
              <a:t>Спасибо Вам за помощь многократно,</a:t>
            </a:r>
            <a:endParaRPr lang="ru-RU" sz="2400" dirty="0">
              <a:solidFill>
                <a:srgbClr val="000000"/>
              </a:solidFill>
              <a:latin typeface="Comic Sans MS"/>
            </a:endParaRPr>
          </a:p>
          <a:p>
            <a:pPr algn="ctr"/>
            <a:r>
              <a:rPr lang="ru-RU" sz="2400" b="1" i="1" dirty="0">
                <a:solidFill>
                  <a:srgbClr val="0000CD"/>
                </a:solidFill>
                <a:latin typeface="Arial Narrow"/>
              </a:rPr>
              <a:t>Спасибо Вам за добрые дела,</a:t>
            </a:r>
            <a:endParaRPr lang="ru-RU" sz="2400" dirty="0">
              <a:solidFill>
                <a:srgbClr val="000000"/>
              </a:solidFill>
              <a:latin typeface="Comic Sans MS"/>
            </a:endParaRPr>
          </a:p>
          <a:p>
            <a:pPr algn="ctr"/>
            <a:r>
              <a:rPr lang="ru-RU" sz="2400" b="1" i="1" dirty="0">
                <a:solidFill>
                  <a:srgbClr val="0000CD"/>
                </a:solidFill>
                <a:latin typeface="Arial Narrow"/>
              </a:rPr>
              <a:t>Нам Вам сказать без памяти приятно</a:t>
            </a:r>
            <a:endParaRPr lang="ru-RU" sz="2400" dirty="0">
              <a:solidFill>
                <a:srgbClr val="000000"/>
              </a:solidFill>
              <a:latin typeface="Comic Sans MS"/>
            </a:endParaRPr>
          </a:p>
          <a:p>
            <a:pPr algn="ctr"/>
            <a:r>
              <a:rPr lang="ru-RU" sz="2400" b="1" i="1" dirty="0" smtClean="0">
                <a:solidFill>
                  <a:srgbClr val="0000CD"/>
                </a:solidFill>
                <a:latin typeface="Arial Narrow"/>
              </a:rPr>
              <a:t>Большущей </a:t>
            </a:r>
            <a:r>
              <a:rPr lang="ru-RU" sz="2400" b="1" i="1" dirty="0">
                <a:solidFill>
                  <a:srgbClr val="0000CD"/>
                </a:solidFill>
                <a:latin typeface="Arial Narrow"/>
              </a:rPr>
              <a:t>БЛАГОДАРНОСТИ слова!</a:t>
            </a:r>
            <a:endParaRPr lang="ru-RU" sz="2400" dirty="0">
              <a:solidFill>
                <a:srgbClr val="000000"/>
              </a:solidFill>
              <a:latin typeface="Comic Sans MS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9392"/>
            <a:ext cx="4219755" cy="3168352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08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168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Развлекательная Игра –квест</vt:lpstr>
      <vt:lpstr>Слайд 2</vt:lpstr>
      <vt:lpstr>Слайд 3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Евгений</cp:lastModifiedBy>
  <cp:revision>18</cp:revision>
  <dcterms:created xsi:type="dcterms:W3CDTF">2015-03-07T19:17:17Z</dcterms:created>
  <dcterms:modified xsi:type="dcterms:W3CDTF">2018-06-22T16:02:17Z</dcterms:modified>
</cp:coreProperties>
</file>