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5" r:id="rId7"/>
    <p:sldId id="264" r:id="rId8"/>
    <p:sldId id="268" r:id="rId9"/>
    <p:sldId id="270" r:id="rId10"/>
    <p:sldId id="269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424"/>
            <a:ext cx="9144000" cy="68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8496944" cy="1080120"/>
          </a:xfrm>
        </p:spPr>
        <p:txBody>
          <a:bodyPr>
            <a:norm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 образовательное учреждение  Муниципального образования город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Ирбит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25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623850, Свердловская область, г. Ирбит,  ул. Елизарьевых, д. 23 а телефон:8(34355) 6-71-33, 6-34-60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508104" y="4293096"/>
            <a:ext cx="3168352" cy="2160240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воспитатели </a:t>
            </a: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группа раннего возраста №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7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Григорьева С. В..</a:t>
            </a:r>
            <a:endParaRPr lang="ru-RU" sz="7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Удинцева С. П.</a:t>
            </a:r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967335"/>
            <a:ext cx="83052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Безопасность детей летом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0" name="Picture 6" descr="http://www.playcast.ru/uploads/2016/10/25/2030749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36653"/>
            <a:ext cx="4174207" cy="256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5"/>
            <a:ext cx="7416824" cy="4104457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Следование простым рекомендациям поможет обезопасить жизнь и здоровье вашего ребенка и позволит провести летние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с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максимальным удовольствием.</a:t>
            </a:r>
          </a:p>
        </p:txBody>
      </p:sp>
      <p:pic>
        <p:nvPicPr>
          <p:cNvPr id="10242" name="Picture 2" descr="http://mbdou3azov.3dn.ru/818d05c8a57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080"/>
            <a:ext cx="7632848" cy="24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5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5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340768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 algn="just"/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Впереди долгожданное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тепло,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значит, большую часть времени дети будут проводить на свежем воздухе. Чтобы отдых оставил приятные впечатления и воспоминания, а неприятности не омрачили три летних месяца, стоит заранее подумать, о каких правилах безопасности необходимо напомнить детям: </a:t>
            </a:r>
          </a:p>
        </p:txBody>
      </p:sp>
      <p:pic>
        <p:nvPicPr>
          <p:cNvPr id="3077" name="Picture 5" descr="http://xn--10--5cddrcbh4ahelx3fdm0gte.xn--p1ai/image/1437676147_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352549" cy="22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s://img03.rl0.ru/6fba404e9089ff736f12e94f5e413acd/c699x519/img0.liveinternet.ru/images/attach/c/4/122/737/122737898_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36408"/>
            <a:ext cx="2176860" cy="161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6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115212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все, что привлекательно выглядит, является съедобным</a:t>
            </a:r>
            <a:r>
              <a:rPr lang="ru-RU" sz="3600" b="1" dirty="0">
                <a:solidFill>
                  <a:srgbClr val="7030A0"/>
                </a:solidFill>
              </a:rPr>
              <a:t>.  </a:t>
            </a:r>
            <a:br>
              <a:rPr lang="ru-RU" sz="3600" b="1" dirty="0">
                <a:solidFill>
                  <a:srgbClr val="7030A0"/>
                </a:solidFill>
              </a:rPr>
            </a:b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76872"/>
            <a:ext cx="8075240" cy="38492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самое подходящее время, чтобы вместе с детьми изучить названия растений, ягод и плодов. Если у вас есть сад, постарайтесь, чтобы в нем не росло ничего ядовитого. В любом случае установите правило :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знаешь руками не  трогай.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ttp://www.playcast.ru/uploads/2016/10/01/200602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608" y="4848378"/>
            <a:ext cx="150487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oyhuk5.ru/wp-content/uploads/vorongla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07206"/>
            <a:ext cx="1886253" cy="216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5184"/>
            <a:ext cx="2368779" cy="156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5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Осторожнее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насекомыми.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7853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наступлением тепла на улице появляется большое количество насекомых. Некоторые из них безвредны (бабочки, божьи коровки, кузнечики и др.), а другие представляют угрозу для ребенка (клещи, комары, мошки, пчелы и др.).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Выходя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дома на прогулку, наносите на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 ребенка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отпугивающие насекомых. Укусов пчел, ос и шершней можно избежать, если дети не будут играть среди цветов.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применяйте на практике простейшие меры предосторожности.</a:t>
            </a:r>
          </a:p>
        </p:txBody>
      </p:sp>
      <p:pic>
        <p:nvPicPr>
          <p:cNvPr id="1026" name="Picture 2" descr="http://i65.fastpic.ru/big/2014/0811/4a/1bff3236265955d173109878577d574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8" y="-15027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9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9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488832" cy="108011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Защититься от солнца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416824" cy="4968552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Стоит, как можно раньше познакомить ребенка с солнцезащитным кремом и объяснить, для чего и как часто им пользоваться. И нужно не забывать про головной убор и зонт для пляжных игр, а также о том, что необходимо чередовать время пребывания на солнце с играми в тени. Соблюдайте питьевой режим, чтобы не допустить обезвоживания. Давайте ребенку очищенную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воду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газа.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Одевайте ребенка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погоде.</a:t>
            </a:r>
          </a:p>
        </p:txBody>
      </p:sp>
      <p:sp>
        <p:nvSpPr>
          <p:cNvPr id="6" name="AutoShape 5" descr="http://chinirukami.ru/photos/png-dlya-detey-1832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 descr="http://chinirukami.ru/photos/png-dlya-detey-1832-lar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5" name="Picture 11" descr="http://www.belfresh.by/BF_StsContFiles/8359939-1-deti-detskiy-otdykh-belfres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9883">
            <a:off x="4670276" y="5482981"/>
            <a:ext cx="1616242" cy="144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496"/>
            <a:ext cx="1680121" cy="155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9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Купаться под присмотром взрослого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60848"/>
            <a:ext cx="8003232" cy="40653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ребенок уверенно плавает или одет в специальные нарукавники, жилет и круг, обязательно будьте рядом с ним внимательным наблюдателем и не упускайте его из виду.</a:t>
            </a:r>
          </a:p>
        </p:txBody>
      </p:sp>
      <p:pic>
        <p:nvPicPr>
          <p:cNvPr id="14338" name="Picture 2" descr="http://img1.liveinternet.ru/images/attach/c/4/122/738/122738163_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0"/>
            <a:ext cx="2146441" cy="257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bionorica.ru/images/rus/ps/tonz/zakalyasya/Tonz-Pam-15-Det-ob-v5-L-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347" y="4087113"/>
            <a:ext cx="3804499" cy="269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0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Мыть руки перед едой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8003232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мыть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овощи, фрукты и ягоды. Чтобы избежать инфекций, летом необходимо чаще напоминать детям о простых правилах гигиены, а также иметь с собой влажные салфетки на случай, если рядом не окажется воды. Также летом нужно тщательно следить за скоропортящимися продуктами и не хранить их при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комнатной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температуре. </a:t>
            </a:r>
          </a:p>
        </p:txBody>
      </p:sp>
      <p:pic>
        <p:nvPicPr>
          <p:cNvPr id="15363" name="Picture 3" descr="http://www.playcast.ru/uploads/2015/06/28/141417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965" y="4869160"/>
            <a:ext cx="2172891" cy="188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http://img-fotki.yandex.ru/get/9114/47407354.d4e/0_1541a8_9d9fa5bb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52" y="5235743"/>
            <a:ext cx="2859303" cy="162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0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правила безопасности детей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147248" cy="42813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опасности подстерегают детей не только в местах отдыха, но и на детской площадке, на дороге, в общественных местах.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ледование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рекомендациям поможет снизить риски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учите ребенка переходу улицы по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светофору,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об опасности, которую несет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rushkolnik.ru/tw_files2/urls_3/1329/d-1328022/1328022_html_m24877e9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749" y="5118056"/>
            <a:ext cx="1344502" cy="17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5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632848" cy="4497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научить и правилам пожарной безопасности в летний период. Не позволяйте разводить костры без присутствия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 опасность огненной стихии в быстром распространении на соседние объекты.</a:t>
            </a:r>
          </a:p>
        </p:txBody>
      </p:sp>
      <p:pic>
        <p:nvPicPr>
          <p:cNvPr id="9218" name="Picture 2" descr="http://biznes-wiki.com/wp-content/uploads/2014/03/fireman-clipart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2906688" cy="264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5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522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Муниципальное автономное дошкольное  образовательное учреждение  Муниципального образования город Ирбит      «Детский сад № 25» ,623850, Свердловская область, г. Ирбит,  ул. Елизарьевых, д. 23 а телефон:8(34355) 6-71-33, 6-34-60   </vt:lpstr>
      <vt:lpstr>Презентация PowerPoint</vt:lpstr>
      <vt:lpstr>Не все, что привлекательно выглядит, является съедобным.   </vt:lpstr>
      <vt:lpstr>Осторожнее с насекомыми. </vt:lpstr>
      <vt:lpstr>Защититься от солнца</vt:lpstr>
      <vt:lpstr> Купаться под присмотром взрослого</vt:lpstr>
      <vt:lpstr>Мыть руки перед едой</vt:lpstr>
      <vt:lpstr>Общие правила безопасности детей летом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 образовательное учреждение  Муниципального образования город Ирбит «Детский сад № 25»,623850, Свердловская область, г. Ирбит,  ул. Елизарьевых, д. 23 а телефон:8(34355) 6-71-33, 6-34-60  </dc:title>
  <dc:creator>Admin</dc:creator>
  <cp:lastModifiedBy>Евгений Удинцев</cp:lastModifiedBy>
  <cp:revision>19</cp:revision>
  <dcterms:created xsi:type="dcterms:W3CDTF">2017-06-12T14:07:31Z</dcterms:created>
  <dcterms:modified xsi:type="dcterms:W3CDTF">2018-07-01T16:46:41Z</dcterms:modified>
</cp:coreProperties>
</file>