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2530" y="-10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6858000" cy="918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6858000" cy="918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Станислав</dc:creator>
  <cp:lastModifiedBy>Слава</cp:lastModifiedBy>
  <cp:revision>1</cp:revision>
  <dcterms:created xsi:type="dcterms:W3CDTF">2018-08-20T03:43:08Z</dcterms:created>
  <dcterms:modified xsi:type="dcterms:W3CDTF">2018-08-20T03:50:29Z</dcterms:modified>
</cp:coreProperties>
</file>