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6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4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1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9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6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1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9CB0-7AED-4C3F-A5E7-843A28488646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7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59013" y="1714500"/>
            <a:ext cx="6884987" cy="43577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Неделя «Безопасность»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Средняя  группа №10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Воспитатели :Марина Викторовна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Елена Николаевна</a:t>
            </a: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2018 г</a:t>
            </a:r>
          </a:p>
        </p:txBody>
      </p:sp>
    </p:spTree>
    <p:extLst>
      <p:ext uri="{BB962C8B-B14F-4D97-AF65-F5344CB8AC3E}">
        <p14:creationId xmlns:p14="http://schemas.microsoft.com/office/powerpoint/2010/main" val="70763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Тема недели «Безопасность» первая неделя августа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беседовали на темы «Правила поведения в машине», «Правила перехода через дорогу»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Отгадывали загадки.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Слушали сказку «Маленький прудик»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Рассматривали иллюстрации «Правила дорожного движения»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Проводили подвижные игры «Автомобили», «Лиса», «Гуси-гуси», «Мяч», «Мы охотимся…», «Поезд». «Мыши»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Играли в сюжетные игры «В машине», «В поезде».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Пели песни «Машина», «Автобус», «Колесо»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машин 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дороги цветными мелками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719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3643314"/>
            <a:ext cx="2857520" cy="1928826"/>
          </a:xfrm>
        </p:spPr>
      </p:pic>
      <p:pic>
        <p:nvPicPr>
          <p:cNvPr id="8" name="Содержимое 6" descr="IMG_7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357298"/>
            <a:ext cx="2571768" cy="1928826"/>
          </a:xfrm>
          <a:prstGeom prst="rect">
            <a:avLst/>
          </a:prstGeom>
        </p:spPr>
      </p:pic>
      <p:pic>
        <p:nvPicPr>
          <p:cNvPr id="9" name="Содержимое 6" descr="IMG_7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786190"/>
            <a:ext cx="2571768" cy="1928826"/>
          </a:xfrm>
          <a:prstGeom prst="rect">
            <a:avLst/>
          </a:prstGeom>
        </p:spPr>
      </p:pic>
      <p:pic>
        <p:nvPicPr>
          <p:cNvPr id="10" name="Содержимое 6" descr="IMG_7193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 rot="5400000">
            <a:off x="4560094" y="1440642"/>
            <a:ext cx="2381266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719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357298"/>
            <a:ext cx="2571750" cy="1928813"/>
          </a:xfr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Подвижные игры                                       Катание на машине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IMG_7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785926"/>
            <a:ext cx="3786214" cy="2786082"/>
          </a:xfrm>
          <a:prstGeom prst="rect">
            <a:avLst/>
          </a:prstGeom>
        </p:spPr>
      </p:pic>
      <p:pic>
        <p:nvPicPr>
          <p:cNvPr id="9" name="Содержимое 6" descr="IMG_7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714752"/>
            <a:ext cx="2571768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719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643182"/>
            <a:ext cx="2571750" cy="1928812"/>
          </a:xfr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Рассматривание иллюстраций</a:t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«Кто нарушил правила дорожного движения»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IMG_7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214554"/>
            <a:ext cx="3786214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719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643306" y="1714488"/>
            <a:ext cx="3929090" cy="3071834"/>
          </a:xfr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Катание на самокатах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IMG_7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2174" y="2160976"/>
            <a:ext cx="3000396" cy="22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719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714744" y="2071678"/>
            <a:ext cx="3929090" cy="2946817"/>
          </a:xfr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Рисование «Транспорт»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IMG_7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14422"/>
            <a:ext cx="3000396" cy="2250297"/>
          </a:xfrm>
          <a:prstGeom prst="rect">
            <a:avLst/>
          </a:prstGeom>
        </p:spPr>
      </p:pic>
      <p:pic>
        <p:nvPicPr>
          <p:cNvPr id="5" name="Содержимое 6" descr="IMG_7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571876"/>
            <a:ext cx="3000396" cy="22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719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57224" y="3500438"/>
            <a:ext cx="3071834" cy="2071702"/>
          </a:xfr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«Машина едет по дороге»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IMG_7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428736"/>
            <a:ext cx="2571768" cy="1893107"/>
          </a:xfrm>
          <a:prstGeom prst="rect">
            <a:avLst/>
          </a:prstGeom>
        </p:spPr>
      </p:pic>
      <p:pic>
        <p:nvPicPr>
          <p:cNvPr id="5" name="Содержимое 6" descr="IMG_7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214554"/>
            <a:ext cx="3214710" cy="26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Рисование через трафарет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IMG_7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214554"/>
            <a:ext cx="3071834" cy="2393173"/>
          </a:xfrm>
          <a:prstGeom prst="rect">
            <a:avLst/>
          </a:prstGeom>
        </p:spPr>
      </p:pic>
      <p:pic>
        <p:nvPicPr>
          <p:cNvPr id="5" name="Содержимое 6" descr="IMG_7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57686" y="2071678"/>
            <a:ext cx="3527251" cy="28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-leto0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shablon-leto01</Template>
  <TotalTime>82</TotalTime>
  <Words>128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shablon-leto01</vt:lpstr>
      <vt:lpstr>Презентация PowerPoint</vt:lpstr>
      <vt:lpstr>Презентация PowerPoint</vt:lpstr>
      <vt:lpstr>Рисование машин и дороги цветными мелками</vt:lpstr>
      <vt:lpstr>            Подвижные игры                                       Катание на машине</vt:lpstr>
      <vt:lpstr>         Рассматривание иллюстраций  «Кто нарушил правила дорожного движения»</vt:lpstr>
      <vt:lpstr>         Катание на самокатах</vt:lpstr>
      <vt:lpstr>         Рисование «Транспорт»</vt:lpstr>
      <vt:lpstr>      «Машина едет по дороге» </vt:lpstr>
      <vt:lpstr>    Рисование через трафарет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12345</cp:lastModifiedBy>
  <cp:revision>13</cp:revision>
  <dcterms:created xsi:type="dcterms:W3CDTF">2016-08-31T06:48:58Z</dcterms:created>
  <dcterms:modified xsi:type="dcterms:W3CDTF">2018-08-08T10:33:51Z</dcterms:modified>
</cp:coreProperties>
</file>