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4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5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8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8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0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2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8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4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4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8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3397-137A-4E4F-84E3-B953B116C7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32F7D-1A57-4CA4-9A6A-16BAA20BC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2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5638" y="412123"/>
            <a:ext cx="6207617" cy="301687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следам бременских музыкантов»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детей средних и старших групп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8518" y="4829576"/>
            <a:ext cx="6181859" cy="1455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лица: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– музыкальный руководитель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Ромазанова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– воспитатель группы № 10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Манцевич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Принцесса – воспитатель Сосновских Дарья Андреевна,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– воспитатель группы № 9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Целлер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Анатольевна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9882" y="463639"/>
            <a:ext cx="6343918" cy="198334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с детьми  ранее изученный музыкальный репертуар, побуждать к совместному творчеству.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Доставить детям радость от мероприятия.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8075" r="5539"/>
          <a:stretch/>
        </p:blipFill>
        <p:spPr>
          <a:xfrm>
            <a:off x="5924280" y="2189444"/>
            <a:ext cx="4932000" cy="416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41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424" y="296213"/>
            <a:ext cx="6903077" cy="100455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ДУЭТ КОРОЛЯ И ПРИНЦЕССЫ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18147" r="20349"/>
          <a:stretch/>
        </p:blipFill>
        <p:spPr>
          <a:xfrm>
            <a:off x="6323526" y="1262127"/>
            <a:ext cx="3878794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15962" r="18779"/>
          <a:stretch/>
        </p:blipFill>
        <p:spPr>
          <a:xfrm>
            <a:off x="721218" y="309116"/>
            <a:ext cx="2772000" cy="358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4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788" y="515155"/>
            <a:ext cx="6653011" cy="117553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РЕШИЛИ РАЗВЕСЕЛИТЬ ПРИНЦЕССУ ВЕСЁЛЫМИ ПЕСНЯМИ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6" b="2"/>
          <a:stretch/>
        </p:blipFill>
        <p:spPr>
          <a:xfrm>
            <a:off x="4692207" y="1906088"/>
            <a:ext cx="6912000" cy="411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19191" r="5707" b="3337"/>
          <a:stretch/>
        </p:blipFill>
        <p:spPr>
          <a:xfrm>
            <a:off x="167426" y="188731"/>
            <a:ext cx="4212000" cy="343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1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668" y="463921"/>
            <a:ext cx="6640132" cy="79820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КОРОЛЬ ПУСТИЛСЯ В ПЛЯС, НО ПРИНЦЕССА НЕ УЛЫБАЛАСЬ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6" r="14200" b="6270"/>
          <a:stretch/>
        </p:blipFill>
        <p:spPr>
          <a:xfrm>
            <a:off x="120200" y="463921"/>
            <a:ext cx="424626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r="27531" b="9860"/>
          <a:stretch/>
        </p:blipFill>
        <p:spPr>
          <a:xfrm>
            <a:off x="5069973" y="1196190"/>
            <a:ext cx="6310563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6174" y="386367"/>
            <a:ext cx="5090570" cy="13043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ПРИШЁЛ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ПОЙМАЛ МЫШЕЙ  И РАЗВЕСЕЛИЛ ПРИНЦЕССУ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8" r="18779"/>
          <a:stretch/>
        </p:blipFill>
        <p:spPr>
          <a:xfrm>
            <a:off x="5130094" y="2704563"/>
            <a:ext cx="633893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0" b="27497"/>
          <a:stretch/>
        </p:blipFill>
        <p:spPr>
          <a:xfrm>
            <a:off x="442175" y="280441"/>
            <a:ext cx="6084000" cy="223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6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86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           Муниципальное автономное дошкольное образовательное учреждение Муниципального образования город Ирбит «Детский сад № 25»        «По следам бременских музыкантов» развлечение для детей средних и старших групп</vt:lpstr>
      <vt:lpstr>Цель. Закрепить с детьми  ранее изученный музыкальный репертуар, побуждать к совместному творчеству. Доставить детям радость от мероприятия. </vt:lpstr>
      <vt:lpstr>ДУЭТ КОРОЛЯ И ПРИНЦЕССЫ</vt:lpstr>
      <vt:lpstr>ДЕТИ РЕШИЛИ РАЗВЕСЕЛИТЬ ПРИНЦЕССУ ВЕСЁЛЫМИ ПЕСНЯМИ</vt:lpstr>
      <vt:lpstr>ДАЖЕ КОРОЛЬ ПУСТИЛСЯ В ПЛЯС, НО ПРИНЦЕССА НЕ УЛЫБАЛАСЬ</vt:lpstr>
      <vt:lpstr>ПРИШЁЛ КОТ, ПОЙМАЛ МЫШЕЙ  И РАЗВЕСЕЛИЛ ПРИНЦЕССУ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UserXX</dc:creator>
  <cp:lastModifiedBy>12345</cp:lastModifiedBy>
  <cp:revision>8</cp:revision>
  <dcterms:created xsi:type="dcterms:W3CDTF">2018-07-24T12:26:49Z</dcterms:created>
  <dcterms:modified xsi:type="dcterms:W3CDTF">2018-07-26T11:48:45Z</dcterms:modified>
</cp:coreProperties>
</file>