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7" d="100"/>
          <a:sy n="107" d="100"/>
        </p:scale>
        <p:origin x="-8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496"/>
            <a:ext cx="5500726" cy="1214446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НОВОСЕЛЬЕ У РЕБЯТ</a:t>
            </a:r>
            <a:endParaRPr lang="ru-RU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71802" y="4786322"/>
            <a:ext cx="5643602" cy="142876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Средняя группа №10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Воспитатели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Марина Викторовна и Елена Николаевна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000" b="1" dirty="0">
                <a:solidFill>
                  <a:srgbClr val="0070C0"/>
                </a:solidFill>
              </a:rPr>
              <a:t>Новоселье – это когда люди заселяются в новый дом,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 </a:t>
            </a:r>
            <a:r>
              <a:rPr lang="ru-RU" sz="2000" b="1" dirty="0">
                <a:solidFill>
                  <a:srgbClr val="0070C0"/>
                </a:solidFill>
              </a:rPr>
              <a:t>новую квартиру.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Вот </a:t>
            </a:r>
            <a:r>
              <a:rPr lang="ru-RU" sz="2000" b="1" dirty="0">
                <a:solidFill>
                  <a:srgbClr val="0070C0"/>
                </a:solidFill>
              </a:rPr>
              <a:t>мы с вами тоже поселились в новой </a:t>
            </a:r>
            <a:r>
              <a:rPr lang="ru-RU" sz="2000" b="1" dirty="0" smtClean="0">
                <a:solidFill>
                  <a:srgbClr val="0070C0"/>
                </a:solidFill>
              </a:rPr>
              <a:t>группе! 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29779"/>
            <a:ext cx="4814096" cy="3527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3472" y="3212978"/>
            <a:ext cx="24528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Утром встали малыши, </a:t>
            </a:r>
          </a:p>
          <a:p>
            <a:r>
              <a:rPr lang="ru-RU" sz="1600" dirty="0"/>
              <a:t>снова в садик свой пришли. </a:t>
            </a:r>
          </a:p>
          <a:p>
            <a:r>
              <a:rPr lang="ru-RU" sz="1600" dirty="0"/>
              <a:t>Вам мы рады, как всегда, </a:t>
            </a:r>
          </a:p>
          <a:p>
            <a:r>
              <a:rPr lang="ru-RU" sz="1600" dirty="0"/>
              <a:t>целый день идет игра, </a:t>
            </a:r>
          </a:p>
          <a:p>
            <a:r>
              <a:rPr lang="ru-RU" sz="1600" dirty="0"/>
              <a:t>В новой </a:t>
            </a:r>
            <a:r>
              <a:rPr lang="ru-RU" sz="1600" b="1" dirty="0"/>
              <a:t>группе</a:t>
            </a:r>
            <a:r>
              <a:rPr lang="ru-RU" sz="1600" dirty="0"/>
              <a:t> для ребят</a:t>
            </a:r>
          </a:p>
          <a:p>
            <a:r>
              <a:rPr lang="ru-RU" sz="1600" dirty="0"/>
              <a:t> и игрушки, и зверушки </a:t>
            </a:r>
          </a:p>
          <a:p>
            <a:r>
              <a:rPr lang="ru-RU" sz="1600" dirty="0"/>
              <a:t>выстроились в ряд</a:t>
            </a:r>
            <a:r>
              <a:rPr lang="ru-RU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1916832"/>
            <a:ext cx="6951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Очень рады наши дети просторной группе, новой мебели и уютной спальне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Вмиг ребята почувствовали себя взрослыми, не осталось ни капельки сомнения, что  будут слезы, капризы, упрямство.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Наши </a:t>
            </a:r>
            <a:r>
              <a:rPr lang="ru-RU" b="1" dirty="0">
                <a:solidFill>
                  <a:srgbClr val="0070C0"/>
                </a:solidFill>
              </a:rPr>
              <a:t>родители привели своих детей с шариками, и приятно было видеть восторженные лица, переполняющие чувства новизны и перехода во взрослую группу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Силами родителей и нас педагогов группы мы постараемся наполнить группу теплом и уютом, создать предметно- развивающую среду по всем требованиям ФГОС.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0" b="13005"/>
          <a:stretch/>
        </p:blipFill>
        <p:spPr bwMode="auto">
          <a:xfrm>
            <a:off x="6228184" y="4733457"/>
            <a:ext cx="2343204" cy="1870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119</Words>
  <Application>Microsoft Office PowerPoint</Application>
  <PresentationFormat>Экран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НОВОСЕЛЬЕ У РЕБЯТ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Image&amp;Matros ®</cp:lastModifiedBy>
  <cp:revision>10</cp:revision>
  <dcterms:created xsi:type="dcterms:W3CDTF">2012-05-18T13:41:25Z</dcterms:created>
  <dcterms:modified xsi:type="dcterms:W3CDTF">2018-06-21T15:45:19Z</dcterms:modified>
</cp:coreProperties>
</file>