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3" r:id="rId6"/>
    <p:sldId id="259" r:id="rId7"/>
    <p:sldId id="265" r:id="rId8"/>
    <p:sldId id="260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4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78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00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0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7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2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3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A38E-0772-4FF2-BEDC-09C12C1B0E08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D3C5E-9F9D-4BC5-BD8C-EDB9E74B0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4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 образовательное учреждение 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образования город Ирбит «Детский сад № 25»,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623850, Свердловская область, г. Ирбит,  ул. Елизарьевых, д. 23 а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телефон:8(34355) 6-71-33, 6-34-60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86901" y="3684896"/>
            <a:ext cx="4763069" cy="2292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Составили воспитатели       </a:t>
            </a:r>
          </a:p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подготовительной к школе группы  № 8    </a:t>
            </a:r>
          </a:p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Савина М. Г.	      </a:t>
            </a:r>
          </a:p>
          <a:p>
            <a:pPr marL="0" indent="0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Удинцева С. П.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105469" y="1914823"/>
            <a:ext cx="94578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предупреждению детского дорожно-транспортного травматизма в ДОУ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86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388" y="586854"/>
            <a:ext cx="10671412" cy="5590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дорожные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так уж и сложны,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жизни правила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всем нужны.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300252"/>
            <a:ext cx="10766946" cy="587671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навыков правильного осознанного безопасного поведения дошкольников на дороге.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Пополнить, упорядочить, закрепить знания дошкольников о правилах дорожного движения.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Побуждать использовать изученные правила дорожного движения на практике.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Повысить компетентность родителей по вопросам,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касающихся правил дорожного движения.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0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684" y="477672"/>
            <a:ext cx="10644116" cy="569929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создан уголок безопасности, макет улиц города, для закрепления правил дорожного движения. Дидактическое пособие подскажут, как правильно действовать в той или иной ситуации.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" y="2045159"/>
            <a:ext cx="3433786" cy="2575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54" y="1774773"/>
            <a:ext cx="2411409" cy="3240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29" y="1992360"/>
            <a:ext cx="3504185" cy="26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149" y="436728"/>
            <a:ext cx="10739651" cy="574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безопасности служит для повышения культуры поведения родителей, обучения несовершеннолетних основам безопасного поведения на дороге. В разделе - рекомендации родителям представлены актуальные советы, памятки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2162651"/>
            <a:ext cx="1913902" cy="2706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709" y="2080498"/>
            <a:ext cx="2091721" cy="2957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635" y="2080498"/>
            <a:ext cx="2091721" cy="2957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561" y="2052185"/>
            <a:ext cx="2042319" cy="29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436728"/>
            <a:ext cx="10630469" cy="574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рисунков на тему : «Дорожные знаки», «Автомобили города»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097" y="1189692"/>
            <a:ext cx="2650003" cy="3542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691" y="1571766"/>
            <a:ext cx="3723997" cy="2778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51" y="1307791"/>
            <a:ext cx="2725526" cy="36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1"/>
            <a:ext cx="12192000" cy="71115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093" y="450376"/>
            <a:ext cx="10698707" cy="57265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проводятся, беседы, игры, экскурсии, помогающие запомнить правила дорожного движения. Экскурсия к перекрестку.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830" y="1634699"/>
            <a:ext cx="2734503" cy="3652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297" y="1634699"/>
            <a:ext cx="2737764" cy="3678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77" y="1634699"/>
            <a:ext cx="2879040" cy="38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1"/>
            <a:ext cx="12192000" cy="711157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236" y="705830"/>
            <a:ext cx="3276333" cy="4587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69" y="705830"/>
            <a:ext cx="3448050" cy="459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" y="695766"/>
            <a:ext cx="344805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1"/>
            <a:ext cx="12192000" cy="711157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6491" y="3446510"/>
            <a:ext cx="4359018" cy="1109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110" y="1933264"/>
            <a:ext cx="4704782" cy="35340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24085" y="655093"/>
            <a:ext cx="85969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Благодарим за внимание!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4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192</Words>
  <Application>Microsoft Office PowerPoint</Application>
  <PresentationFormat>Широкоэкранный</PresentationFormat>
  <Paragraphs>21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 образовательное учреждение   Муниципального образования город Ирбит «Детский сад № 25», 623850, Свердловская область, г. Ирбит,  ул. Елизарьевых, д. 23 а  телефон:8(34355) 6-71-33, 6-34-60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Удинцев</dc:creator>
  <cp:lastModifiedBy>Евгений Удинцев</cp:lastModifiedBy>
  <cp:revision>16</cp:revision>
  <dcterms:created xsi:type="dcterms:W3CDTF">2017-10-03T02:27:54Z</dcterms:created>
  <dcterms:modified xsi:type="dcterms:W3CDTF">2017-10-03T05:14:13Z</dcterms:modified>
</cp:coreProperties>
</file>