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09600" y="457201"/>
            <a:ext cx="8382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открытых дверей «День Рождение детского сада!»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каждый очень рад,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именинник - детский сад!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светло пусть будет в нем.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поздравляем с этим днем.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здесь весело живем,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танцуем и поем,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сегодня будем рады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надеть свои наряды!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октября  2018 года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раннего возраста №1 прошло развлечение «С Днем Рождение, Детский сад». Главным героем праздника был Зайка. Вместе с героем,  дети отправились в веселое путешествие. Путешествуя на паровозике, зайка превратил ребят в зайчат. По дороге в лес на машине они встретили мишку и помогли ему собрать шишки. Дети играли в подвижные игры: «Листопад», «Солнышко и дождик». В конце праздника Зайка угостил праздничным  тортом.  Дети получили огромное удовольствие от путешествия, а мы - улыбки и смех детей. И в завершении был праздничный салют из воздушных шаров!!!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G-20181006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4571999" cy="2800350"/>
          </a:xfrm>
          <a:prstGeom prst="rect">
            <a:avLst/>
          </a:prstGeom>
        </p:spPr>
      </p:pic>
      <p:pic>
        <p:nvPicPr>
          <p:cNvPr id="8" name="Рисунок 7" descr="IMG-20181006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286250"/>
            <a:ext cx="45720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-20181006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47800"/>
            <a:ext cx="5037620" cy="3105150"/>
          </a:xfrm>
          <a:prstGeom prst="rect">
            <a:avLst/>
          </a:prstGeom>
        </p:spPr>
      </p:pic>
      <p:pic>
        <p:nvPicPr>
          <p:cNvPr id="6" name="Рисунок 5" descr="IMG-20181006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4724400" cy="2807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MG_20181005_172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066800"/>
            <a:ext cx="3352800" cy="4368800"/>
          </a:xfrm>
          <a:prstGeom prst="rect">
            <a:avLst/>
          </a:prstGeom>
        </p:spPr>
      </p:pic>
      <p:pic>
        <p:nvPicPr>
          <p:cNvPr id="4" name="Рисунок 3" descr="IMG_20181005_163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MG-20181006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34" y="1371601"/>
            <a:ext cx="4859866" cy="2819400"/>
          </a:xfrm>
          <a:prstGeom prst="rect">
            <a:avLst/>
          </a:prstGeom>
        </p:spPr>
      </p:pic>
      <p:pic>
        <p:nvPicPr>
          <p:cNvPr id="4" name="Рисунок 3" descr="IMG_20181005_185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00"/>
            <a:ext cx="3657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760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G-20181006-WA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33" y="1371600"/>
            <a:ext cx="4741333" cy="2743200"/>
          </a:xfrm>
          <a:prstGeom prst="rect">
            <a:avLst/>
          </a:prstGeom>
        </p:spPr>
      </p:pic>
      <p:pic>
        <p:nvPicPr>
          <p:cNvPr id="9" name="Рисунок 8" descr="IMG-20181006-WA00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14800"/>
            <a:ext cx="4724400" cy="2962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160</Words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2018-10-10T09:36:55Z</dcterms:created>
  <dcterms:modified xsi:type="dcterms:W3CDTF">2018-10-10T10:05:47Z</dcterms:modified>
</cp:coreProperties>
</file>