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1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2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7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9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714FF-7E52-49F5-BF1A-283BFD27D22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77C0-D583-4399-84F6-947E5B93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овогодний праздник для детей старшей группы № 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920880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7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Култышева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льга Васильевна,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 – родитель,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Формирование эмоционально положительного отношения к празднику, желание активно участвовать.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2" y="764704"/>
            <a:ext cx="6625522" cy="4968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297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7499176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Снег, мороз, вечерний мрак,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замка в деревушке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 идёт в избушке.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15758" b="3839"/>
          <a:stretch/>
        </p:blipFill>
        <p:spPr>
          <a:xfrm>
            <a:off x="2123971" y="764697"/>
            <a:ext cx="5364000" cy="49585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577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43528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метель всё завывает,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Снегом землю заметает.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18630" b="4121"/>
          <a:stretch/>
        </p:blipFill>
        <p:spPr>
          <a:xfrm>
            <a:off x="1043608" y="1198197"/>
            <a:ext cx="7416000" cy="4461606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4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1" b="6466"/>
          <a:stretch/>
        </p:blipFill>
        <p:spPr>
          <a:xfrm>
            <a:off x="324000" y="1124441"/>
            <a:ext cx="8496000" cy="46091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848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147248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Встанем дружно в хоровод,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встретим Новый год!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 b="4795"/>
          <a:stretch/>
        </p:blipFill>
        <p:spPr>
          <a:xfrm>
            <a:off x="827584" y="1131602"/>
            <a:ext cx="8136000" cy="487523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729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91264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Стихи для Дедушки Мороза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3214" b="5870"/>
          <a:stretch/>
        </p:blipFill>
        <p:spPr>
          <a:xfrm>
            <a:off x="708976" y="620688"/>
            <a:ext cx="7726048" cy="5364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22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  «Двенадцать месяцев» Новогодний праздник для детей старшей группы № 7 </vt:lpstr>
      <vt:lpstr>Цель. Формирование эмоционально положительного отношения к празднику, желание активно участвовать.</vt:lpstr>
      <vt:lpstr>Снег, мороз, вечерний мрак, У замка в деревушке разговор идёт в избушке.</vt:lpstr>
      <vt:lpstr>А метель всё завывает, Снегом землю заметает.</vt:lpstr>
      <vt:lpstr>Презентация PowerPoint</vt:lpstr>
      <vt:lpstr>Встанем дружно в хоровод, Вместе встретим Новый год!</vt:lpstr>
      <vt:lpstr>Стихи для Дедушки Мороза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 «Двенадцать месяцев» Новогодний праздник для детей старшей группы № 7</dc:title>
  <dc:creator>Садик</dc:creator>
  <cp:lastModifiedBy>Садик</cp:lastModifiedBy>
  <cp:revision>4</cp:revision>
  <dcterms:created xsi:type="dcterms:W3CDTF">2018-01-16T06:05:04Z</dcterms:created>
  <dcterms:modified xsi:type="dcterms:W3CDTF">2018-01-16T07:38:19Z</dcterms:modified>
</cp:coreProperties>
</file>