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1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3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0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1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4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7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1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9119-C798-4FA4-8C61-FD34F1D9BA14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A747-D9F6-4AAB-89A2-530AFE11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80831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«Новогодний магазин игрушек»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Новогодний праздник для детей второй младшей группы № 4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7992888" cy="201622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4 Сосновских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арья Андреевна,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Зимушка – воспитатель группы № 10 Власенко Татьяна Леонидовна,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 – младший воспитатель группы № 2 Хохрякова Мария Александровна,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Мороз – воспитатель группы № 10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оковина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Николаевна,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Шапокляк – воспитатель группы № 5 Бушуева Марина Викторовна,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 Юрьевна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2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91264" cy="10801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Цель. Приобщить дошкольников к праздничной культуре. Содействовать созданию обстановки общей радости, хорошего настроения.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40407" r="21991" b="18115"/>
          <a:stretch/>
        </p:blipFill>
        <p:spPr>
          <a:xfrm>
            <a:off x="341740" y="980728"/>
            <a:ext cx="8640000" cy="4520154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345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980728"/>
            <a:ext cx="3168352" cy="49685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 искрится на поляне,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Месяц в облаке плывёт,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Бьют часы и наступает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Славный праздник – Новый год!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643" r="26583"/>
          <a:stretch/>
        </p:blipFill>
        <p:spPr>
          <a:xfrm>
            <a:off x="755576" y="1136143"/>
            <a:ext cx="5328000" cy="4918013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9565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301208"/>
            <a:ext cx="4896544" cy="13681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«Поссорились-помирились»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6"/>
          <a:stretch/>
        </p:blipFill>
        <p:spPr>
          <a:xfrm>
            <a:off x="4579315" y="1366829"/>
            <a:ext cx="4500000" cy="3667925"/>
          </a:xfr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449"/>
            <a:ext cx="4104000" cy="307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 t="19798" r="21061"/>
          <a:stretch/>
        </p:blipFill>
        <p:spPr>
          <a:xfrm>
            <a:off x="1115616" y="3221564"/>
            <a:ext cx="3096000" cy="36364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3564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1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805264"/>
            <a:ext cx="6120680" cy="10527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кукол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9192" r="9069"/>
          <a:stretch/>
        </p:blipFill>
        <p:spPr>
          <a:xfrm>
            <a:off x="738000" y="1523605"/>
            <a:ext cx="7668000" cy="385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92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петрушек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t="30991" r="3323" b="1971"/>
          <a:stretch/>
        </p:blipFill>
        <p:spPr>
          <a:xfrm>
            <a:off x="450000" y="1200049"/>
            <a:ext cx="8604000" cy="4652562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6827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Ах, какой хороший, добрый Дед Мороз!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38383" r="9999" b="17576"/>
          <a:stretch/>
        </p:blipFill>
        <p:spPr>
          <a:xfrm>
            <a:off x="212335" y="1457074"/>
            <a:ext cx="8604000" cy="42245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8501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Новогодний магазин игрушек посетила  Шапокляк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23724" r="12348" b="8625"/>
          <a:stretch/>
        </p:blipFill>
        <p:spPr>
          <a:xfrm>
            <a:off x="1115616" y="981000"/>
            <a:ext cx="7155649" cy="48960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3163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27807"/>
          <a:stretch/>
        </p:blipFill>
        <p:spPr>
          <a:xfrm>
            <a:off x="179512" y="1038015"/>
            <a:ext cx="8892000" cy="4983729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71719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«Новогодний магазин игрушек» Новогодний праздник для детей второй младшей группы № 4</vt:lpstr>
      <vt:lpstr>Цель. Приобщить дошкольников к праздничной культуре. Содействовать созданию обстановки общей радости, хорошего настроения.</vt:lpstr>
      <vt:lpstr>Снег искрится на поляне, Месяц в облаке плывёт, Бьют часы и наступает Славный праздник – Новый год!</vt:lpstr>
      <vt:lpstr>Танец «Поссорились-помирились»</vt:lpstr>
      <vt:lpstr>Танец кукол</vt:lpstr>
      <vt:lpstr>Танец петрушек</vt:lpstr>
      <vt:lpstr>Ах, какой хороший, добрый Дед Мороз!</vt:lpstr>
      <vt:lpstr>Новогодний магазин игрушек посетила  Шапокляк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«Новогодний магазин игрушек» Новогодний праздник для детей второй младшей группы № 4</dc:title>
  <dc:creator>Садик</dc:creator>
  <cp:lastModifiedBy>Садик</cp:lastModifiedBy>
  <cp:revision>4</cp:revision>
  <dcterms:created xsi:type="dcterms:W3CDTF">2018-01-12T07:42:33Z</dcterms:created>
  <dcterms:modified xsi:type="dcterms:W3CDTF">2018-01-12T08:14:32Z</dcterms:modified>
</cp:coreProperties>
</file>