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03" autoAdjust="0"/>
    <p:restoredTop sz="94660"/>
  </p:normalViewPr>
  <p:slideViewPr>
    <p:cSldViewPr>
      <p:cViewPr>
        <p:scale>
          <a:sx n="66" d="100"/>
          <a:sy n="66" d="100"/>
        </p:scale>
        <p:origin x="-148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1EA65-F8AD-4B73-8209-9446B0582F1D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6759F-CC78-426F-90FB-07AFA0BA07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3511067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9DB7C-DC67-4DBB-84C2-311AFC02F4D4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583DA-E01C-4AE0-AA8B-B2ACB4766F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0859274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83108-59F3-4139-8000-8D80C2406E77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0D810-03C9-4344-B8E5-BF7D0B578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9978347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пр4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B0280-EC40-460B-84FE-D58816488E88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64E8E-177A-4B0D-B8F0-FB7ABE65C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1298815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40DE7-150C-4C12-9756-8454652BA354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3DBD3-9782-4098-A071-1F1BAC428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4600211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6F520-DFC0-4C08-A08E-BE2EC8DB7340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46098-F606-4B30-83B5-72F119AC8E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1544704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BFD7C-BC56-4495-B4FE-7EB8D263149A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5C7A3-B244-4D25-BDD1-390DBEED9D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7992247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494AB-B5FE-40B4-A3CE-BC4F549D5AC9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6C974-6481-4A93-9AA6-49BC9D3CF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7478063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3797B-F3FF-4A5F-942B-55876A96776A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37CA-8E92-4628-86A8-3484B7D9F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8824600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76E67-6B0A-4D09-9C6F-DB515CC77577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AB5F6-2EE3-4087-AAB1-83696C954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7566823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A3F9E-F453-4AD8-85CA-7AC92EE111BA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B8E4C-9B82-4B47-9434-F830DB3248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1391244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C2E0C2-7D57-4CF1-8DF6-F6DEE66C0389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241720-59F7-429F-9034-062D308D8C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spd="slow">
    <p:wheel spokes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1331913" y="549275"/>
            <a:ext cx="5040312" cy="3455988"/>
          </a:xfrm>
        </p:spPr>
        <p:txBody>
          <a:bodyPr/>
          <a:lstStyle/>
          <a:p>
            <a:pPr eaLnBrk="1" hangingPunct="1"/>
            <a:r>
              <a:rPr lang="ru-RU" sz="60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Памятка родителям по дорожной безопасности</a:t>
            </a:r>
          </a:p>
        </p:txBody>
      </p:sp>
      <p:pic>
        <p:nvPicPr>
          <p:cNvPr id="4101" name="Picture 5" descr="http://nachklass.ucoz.ru/0002-003-Dorogie-deti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72225" y="3232150"/>
            <a:ext cx="1851025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5184775"/>
          </a:xfrm>
        </p:spPr>
        <p:txBody>
          <a:bodyPr/>
          <a:lstStyle/>
          <a:p>
            <a:pPr eaLnBrk="1" hangingPunct="1"/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9  Твердо усвойте сами и научите ребенка, что 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входить в любой вид транспорта и выходить из него можно только тогда, когда он стоит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. Объясните ребенку. Почему нельзя прыгать на ходу.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24575" y="4437063"/>
            <a:ext cx="2870200" cy="230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95288" y="481013"/>
            <a:ext cx="7056437" cy="5329237"/>
          </a:xfrm>
        </p:spPr>
        <p:txBody>
          <a:bodyPr/>
          <a:lstStyle/>
          <a:p>
            <a:pPr marL="571500" indent="-571500" algn="l" eaLnBrk="1" hangingPunct="1">
              <a:buFontTx/>
              <a:buChar char="•"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10 Обязательно 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используйте специальное удерживающее устройство и ремни безопасности для перевозки детей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, пристегивайтесь сами и следите за тем, чтобы были пристегнуты пассажиры автомобиля.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91313" y="4621213"/>
            <a:ext cx="2238375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395288" y="1557338"/>
            <a:ext cx="8229600" cy="452596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Правильное поведение на дорогах – показатель культуры человека.</a:t>
            </a:r>
          </a:p>
          <a:p>
            <a:pPr marL="0" indent="0" algn="ctr" eaLnBrk="1" hangingPunct="1">
              <a:buFont typeface="Arial" charset="0"/>
              <a:buNone/>
            </a:pPr>
            <a:endParaRPr lang="ru-RU" sz="44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buFont typeface="Arial" charset="0"/>
              <a:buNone/>
            </a:pP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Желаем Всем </a:t>
            </a:r>
            <a:endParaRPr lang="en-US" sz="44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buFont typeface="Arial" charset="0"/>
              <a:buNone/>
            </a:pPr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безопасных</a:t>
            </a: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 дорог!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950" y="2997200"/>
            <a:ext cx="276542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323850" y="1341438"/>
            <a:ext cx="8496300" cy="5040312"/>
          </a:xfrm>
        </p:spPr>
        <p:txBody>
          <a:bodyPr/>
          <a:lstStyle/>
          <a:p>
            <a:pPr eaLnBrk="1" hangingPunct="1"/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1   Всегда соблюдайте требования </a:t>
            </a:r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Правил дорожного движения</a:t>
            </a: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. Ребенок будет поступать только так, как поступаете Вы.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-184852">
            <a:off x="5218113" y="4005263"/>
            <a:ext cx="3019425" cy="266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755650" y="476250"/>
            <a:ext cx="6480175" cy="4954588"/>
          </a:xfrm>
        </p:spPr>
        <p:txBody>
          <a:bodyPr/>
          <a:lstStyle/>
          <a:p>
            <a:pPr marL="571500" indent="-571500" algn="l" eaLnBrk="1" hangingPunct="1">
              <a:buFontTx/>
              <a:buChar char="•"/>
            </a:pPr>
            <a:r>
              <a:rPr lang="ru-RU" smtClean="0"/>
              <a:t>2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Необходимо учить детей не только соблюдать 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Правила движения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,  но и с самого раннего возраста учить их наблюдать и ориентироваться. Нужно учитывать, что основной способ формирования навыков поведения – наблюдение, подражание взрослым, прежде всего родителям.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04025" y="3644900"/>
            <a:ext cx="1574800" cy="275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256212"/>
          </a:xfrm>
        </p:spPr>
        <p:txBody>
          <a:bodyPr/>
          <a:lstStyle/>
          <a:p>
            <a:pPr eaLnBrk="1" hangingPunct="1"/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3 Находясь с ребенком на проезжей части, не спешите, 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переходите дорогу размеренным шагом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. Иначе Вы научите спешить там, где надо наблюдать и обеспечить безопасность.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92950" y="4318000"/>
            <a:ext cx="1730375" cy="239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755650" y="476250"/>
            <a:ext cx="6985000" cy="5400675"/>
          </a:xfrm>
        </p:spPr>
        <p:txBody>
          <a:bodyPr/>
          <a:lstStyle/>
          <a:p>
            <a:pPr marL="571500" indent="-571500" algn="l" eaLnBrk="1" hangingPunct="1">
              <a:buFontTx/>
              <a:buChar char="•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Не посылайте ребенка переходить или перебегать дорогу впереди Вас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– этим вы обучаете его идти через дорогу, не глядя по сторонам.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32588" y="4076700"/>
            <a:ext cx="1536700" cy="232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5 Маленького ребенка надо </a:t>
            </a:r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крепко держать за руку</a:t>
            </a: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, быть готовым удержать при попытке вырваться – это типичная причина несчастных случаев.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00375" y="4987925"/>
            <a:ext cx="3649663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755650" y="620713"/>
            <a:ext cx="6850063" cy="4824412"/>
          </a:xfrm>
        </p:spPr>
        <p:txBody>
          <a:bodyPr/>
          <a:lstStyle/>
          <a:p>
            <a:pPr marL="571500" indent="-571500" algn="l" eaLnBrk="1" hangingPunct="1">
              <a:buFontTx/>
              <a:buChar char="•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Учите ребенка замечать машину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. Иногда ребенок не замечает машину или мотоцикл издалека. Научите его всматриваться вдаль.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96050" y="4614863"/>
            <a:ext cx="2647950" cy="222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111750"/>
          </a:xfrm>
        </p:spPr>
        <p:txBody>
          <a:bodyPr/>
          <a:lstStyle/>
          <a:p>
            <a:pPr eaLnBrk="1" hangingPunct="1"/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7 Учите ребенка </a:t>
            </a:r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оценивать скорость</a:t>
            </a: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направления машины</a:t>
            </a: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. Научите ребенка определять, какая едет прямо, а какая готовиться к повороту.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43213" y="4730750"/>
            <a:ext cx="354965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7416800" cy="5400675"/>
          </a:xfrm>
        </p:spPr>
        <p:txBody>
          <a:bodyPr/>
          <a:lstStyle/>
          <a:p>
            <a:pPr marL="571500" indent="-571500" algn="l" eaLnBrk="1" hangingPunct="1">
              <a:buFontTx/>
              <a:buChar char="•"/>
            </a:pPr>
            <a:r>
              <a:rPr lang="ru-RU" sz="3600" smtClean="0"/>
              <a:t>8 Учите ребенка смотреть. У ребенка должен быть выработан твердый навык: </a:t>
            </a:r>
            <a:r>
              <a:rPr lang="ru-RU" sz="3600" b="1" smtClean="0"/>
              <a:t>прежде, чем сделать первый шаг с тротуара, он поворачивает голову и осматривает дорогу во всех направлениях</a:t>
            </a:r>
            <a:r>
              <a:rPr lang="ru-RU" sz="3600" smtClean="0"/>
              <a:t>. Это должно быть доведено до автоматизма.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21450" y="4797425"/>
            <a:ext cx="2487613" cy="192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296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Памятка родителям по дорожной безопасности</vt:lpstr>
      <vt:lpstr>Слайд 2</vt:lpstr>
      <vt:lpstr>2 Необходимо учить детей не только соблюдать Правила движения,  но и с самого раннего возраста учить их наблюдать и ориентироваться. Нужно учитывать, что основной способ формирования навыков поведения – наблюдение, подражание взрослым, прежде всего родителям.</vt:lpstr>
      <vt:lpstr>Слайд 4</vt:lpstr>
      <vt:lpstr>4 Не посылайте ребенка переходить или перебегать дорогу впереди Вас – этим вы обучаете его идти через дорогу, не глядя по сторонам.</vt:lpstr>
      <vt:lpstr>Слайд 6</vt:lpstr>
      <vt:lpstr>6 Учите ребенка замечать машину. Иногда ребенок не замечает машину или мотоцикл издалека. Научите его всматриваться вдаль. </vt:lpstr>
      <vt:lpstr>Слайд 8</vt:lpstr>
      <vt:lpstr>8 Учите ребенка смотреть. У ребенка должен быть выработан твердый навык: прежде, чем сделать первый шаг с тротуара, он поворачивает голову и осматривает дорогу во всех направлениях. Это должно быть доведено до автоматизма.</vt:lpstr>
      <vt:lpstr>Слайд 10</vt:lpstr>
      <vt:lpstr>10 Обязательно используйте специальное удерживающее устройство и ремни безопасности для перевозки детей, пристегивайтесь сами и следите за тем, чтобы были пристегнуты пассажиры автомобиля.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Федотова Виктория Александровна</dc:creator>
  <cp:lastModifiedBy>BEST</cp:lastModifiedBy>
  <cp:revision>24</cp:revision>
  <dcterms:created xsi:type="dcterms:W3CDTF">2011-01-05T18:31:26Z</dcterms:created>
  <dcterms:modified xsi:type="dcterms:W3CDTF">2015-11-17T09:55:41Z</dcterms:modified>
</cp:coreProperties>
</file>