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9389-F781-4B81-8F82-8AA4A008452A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8D8F-E061-4261-B70F-CE08DFB40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928670"/>
            <a:ext cx="2071670" cy="4358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0169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</a:rPr>
              <a:t>Муниципального образования город Ирбит « Детский сад № 25»</a:t>
            </a: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14282" y="5000636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000099"/>
              </a:solidFill>
            </a:endParaRPr>
          </a:p>
          <a:p>
            <a:pPr algn="r"/>
            <a:r>
              <a:rPr lang="ru-RU" b="1" dirty="0" smtClean="0">
                <a:solidFill>
                  <a:srgbClr val="000099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</a:rPr>
              <a:t>младшей </a:t>
            </a:r>
            <a:r>
              <a:rPr lang="ru-RU" b="1" dirty="0" smtClean="0">
                <a:solidFill>
                  <a:srgbClr val="000099"/>
                </a:solidFill>
              </a:rPr>
              <a:t>группы </a:t>
            </a:r>
            <a:r>
              <a:rPr lang="ru-RU" b="1" dirty="0" smtClean="0">
                <a:solidFill>
                  <a:srgbClr val="000099"/>
                </a:solidFill>
              </a:rPr>
              <a:t>№5 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r"/>
            <a:r>
              <a:rPr lang="ru-RU" b="1" dirty="0" smtClean="0">
                <a:solidFill>
                  <a:srgbClr val="000099"/>
                </a:solidFill>
              </a:rPr>
              <a:t>Цымбал Екатерина Игоревна</a:t>
            </a:r>
          </a:p>
          <a:p>
            <a:pPr algn="r"/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Ирбит, 2019</a:t>
            </a:r>
            <a:endParaRPr lang="ru-RU" sz="1400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57158" y="2420888"/>
            <a:ext cx="750099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Возрастные особенности детей 3-4 лет</a:t>
            </a:r>
            <a:endParaRPr lang="ru-RU" sz="2800" b="1" dirty="0">
              <a:solidFill>
                <a:srgbClr val="00206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9806" y="642918"/>
            <a:ext cx="1494193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0"/>
            <a:ext cx="846331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Социально-коммуникативное развитие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Самообслуживание, самостоятельность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Трудовое воспитание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1.Ребенок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должен уметь самостоятельно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одеваться и раздеваться в определенной последовательности.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2. Ребенок должен замечать беспорядок в своей одежде и устранять его.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3. Ребенок должен уметь пользоваться предметами личной гигиены: носовым платком, полотенцем, расческой. 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4. Ребенок должен знать основные правила гигиены.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5. Ребенок должен прибирать за собой игрушки.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6. Ребенок должен уметь уважать труд взрослых.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основ безопасности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иметь элементарные представления о правилах дорожного движения, правилах поведения при пожаре и безопасности дома.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9806" y="642918"/>
            <a:ext cx="1494193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7929618" cy="64940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>
              <a:defRPr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Ознакомление с окружающим миром</a:t>
            </a:r>
            <a:endParaRPr lang="ru-RU" sz="2400" b="1" dirty="0">
              <a:ln w="12700">
                <a:noFill/>
                <a:prstDash val="solid"/>
              </a:ln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. Ребенок должен знать названия и уметь показывать домашних (корова, коза, лошадь, кошка, собака и т.д.) и диких (волк, заяц, лиса и т.д.) животных.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2. Ребенок должен знать названия 3-4 птиц (воробей, ласточка, ворона) и 3-4 насекомых (кузнечик, бабочка, пчела).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3. Ребенок должен знать названия основных растений: 3-4 деревьев (береза, дуб, яблоня) и 3-4 цветов (ромашка, тюльпан, роза).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4. Ребенок должен знать, что такое овощи, фрукты, ягоды, грибы.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5. Ребенок должен иметь представление о материалах, из которых изготовлены окружающие предметы.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6. Ребенок должен знать части суток - утро, день, вечер, ночь.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7. Ребенок должен уметь называть явления природы - дождь, снег, ветер.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601" y="642918"/>
            <a:ext cx="132439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2400" b="1" dirty="0">
              <a:ln w="12700">
                <a:noFill/>
                <a:prstDash val="solid"/>
              </a:ln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1. Ребенок должен уметь считать до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пяти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и показывать соответствующее количество пальчиков на руке.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2. Ребенок должен уметь владеть понятиями: один - много, большой - маленький, высокий - низкий и т. д.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3. Ребенок должен знать основные цвета (красный, желтый, зеленый, синий, белый, черный) 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4. Ребенок должен знать основные геометрические фигуры (круг, квадрат, треугольник).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5. Ребенок должен уметь сравнивать предметы по величине, цвету, форме. Уметь сравнивать количество предметов.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6. Ребенок должен уметь подбирать пару к предмету с заданным признаком.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602" y="928670"/>
            <a:ext cx="132439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8640"/>
            <a:ext cx="7572428" cy="64940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Bookman Old Style" pitchFamily="18" charset="0"/>
              </a:rPr>
              <a:t>Развитие Мышления, Памяти, Внимания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1. Ребенок должен уметь складывать разрезанную картинку из 2-4 частей.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2. Ребенок должен уметь находить и объяснять несоответствия на рисунках.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3. Ребенок должен уметь находить лишний предмет и объяснять почему он сделал такой выбор.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4. Ребенок должен уметь находить сходства и различия между предметами.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5. Ребенок должен уметь запоминать 2-3 картинки.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6. Ребенок должен уметь запоминать 3-4 слова, которые взрослый повторил несколько раз.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7. Ребенок должен уметь запоминать и повторять движения, которые показал взрослый 1-2 раза,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8. Ребенок должен уметь запоминать какую-либо деталь или признак предмета.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9. Ребенок должен уметь не отвлекаясь, в течение 5 минут выполнять задание.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10. Ребенок должен находить парные предметы. Уметь из группы предметов выбирать нужный.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11. Ребенок должен уметь обращать внимание на свойства и признаки предметов, находить сходства и различия между предметами.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602" y="928670"/>
            <a:ext cx="132439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6672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Развитие Речи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1. Ребенок должен уметь не только зрительно воспринимать образы, но и описывать увиденное.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2. Ребенок легко формирует простые предложения, постепенно переходит к сложным (из 5-6 слов).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3. Ребенок должен уметь разделять предметы по группам: мебель, посуда, одежды и т.д.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4. Ребенок должен уметь называть по одному признаку каждого предмета.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5. Ребенок должен знать названия основных действий людей и животных (лежит, сидит, бежит и т.д.)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6. Ребенок должен уметь повторять за взрослым стишки и песенки.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7. Ребенок должен знать свое имя и фамилию.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8. Ребенок должен уметь управлять силой голоса, говорить громко – тихо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rcRect r="16406" b="30295"/>
          <a:stretch>
            <a:fillRect/>
          </a:stretch>
        </p:blipFill>
        <p:spPr>
          <a:xfrm>
            <a:off x="0" y="0"/>
            <a:ext cx="92144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bb97ff07c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602" y="928670"/>
            <a:ext cx="132439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1" y="1428737"/>
            <a:ext cx="7572428" cy="3035271"/>
          </a:xfrm>
          <a:prstGeom prst="rect">
            <a:avLst/>
          </a:prstGeom>
          <a:noFill/>
        </p:spPr>
        <p:txBody>
          <a:bodyPr wrap="square" lIns="79836" tIns="39918" rIns="79836" bIns="39918" rtlCol="0">
            <a:spAutoFit/>
          </a:bodyPr>
          <a:lstStyle/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ctr"/>
            <a:endParaRPr lang="ru-RU" sz="3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ru-RU" sz="3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20688"/>
            <a:ext cx="75724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Рисовани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уметь пользоваться карандашами, фломастерами, кистью и т.д.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обводить и раскрашивать картинки.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Лепка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раскатывать комочки пластилина прямыми и круговыми движениями ладони.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создавать из пластилина предмет из 2-3 частей.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Аппликация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уметь пользоваться клеем.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Ребенок должен уметь создавать предметные и декоративные композиции из геометрических фигур и природных материалов, повторяя и чередуя их по форме и цвету.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228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Возрастные особенности детей 3-4 лет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5</cp:revision>
  <dcterms:created xsi:type="dcterms:W3CDTF">2019-08-26T08:28:21Z</dcterms:created>
  <dcterms:modified xsi:type="dcterms:W3CDTF">2019-08-26T09:11:43Z</dcterms:modified>
</cp:coreProperties>
</file>