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67" r:id="rId2"/>
    <p:sldId id="265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2" r:id="rId16"/>
    <p:sldId id="280" r:id="rId17"/>
    <p:sldId id="281" r:id="rId18"/>
    <p:sldId id="266" r:id="rId1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omic Sans MS" panose="030F0702030302020204" pitchFamily="66" charset="0"/>
      <p:regular r:id="rId24"/>
      <p:bold r:id="rId25"/>
      <p:italic r:id="rId26"/>
      <p:boldItalic r:id="rId2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 varScale="1">
        <p:scale>
          <a:sx n="69" d="100"/>
          <a:sy n="69" d="100"/>
        </p:scale>
        <p:origin x="14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0" y="764704"/>
            <a:ext cx="7056784" cy="2835747"/>
          </a:xfrm>
          <a:ln>
            <a:noFill/>
          </a:ln>
        </p:spPr>
        <p:txBody>
          <a:bodyPr anchor="ctr"/>
          <a:lstStyle/>
          <a:p>
            <a:r>
              <a:rPr lang="ru-RU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Серия игр «Играем дома»</a:t>
            </a:r>
            <a:r>
              <a:rPr lang="ru-RU" sz="72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cs typeface="Arial" charset="0"/>
              </a:rPr>
              <a:t/>
            </a:r>
            <a:br>
              <a:rPr lang="ru-RU" sz="72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cs typeface="Arial" charset="0"/>
              </a:rPr>
            </a:br>
            <a:r>
              <a:rPr lang="ru-RU" sz="72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Игры которые развивают</a:t>
            </a:r>
            <a:endParaRPr lang="ru-RU" sz="7200" dirty="0">
              <a:solidFill>
                <a:schemeClr val="accent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26297" y="5373216"/>
            <a:ext cx="2448272" cy="792088"/>
          </a:xfrm>
        </p:spPr>
        <p:txBody>
          <a:bodyPr/>
          <a:lstStyle/>
          <a:p>
            <a:pPr algn="l">
              <a:spcBef>
                <a:spcPct val="0"/>
              </a:spcBef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МАДОУ «Детский сад № 25»</a:t>
            </a:r>
          </a:p>
          <a:p>
            <a:pPr algn="l">
              <a:spcBef>
                <a:spcPct val="0"/>
              </a:spcBef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Учитель-дефектолог </a:t>
            </a:r>
          </a:p>
          <a:p>
            <a:pPr algn="l">
              <a:spcBef>
                <a:spcPct val="0"/>
              </a:spcBef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Т.А. Пелевина</a:t>
            </a:r>
            <a:endParaRPr lang="ru-RU" sz="1200" dirty="0">
              <a:solidFill>
                <a:schemeClr val="accent5">
                  <a:lumMod val="50000"/>
                </a:schemeClr>
              </a:solidFill>
              <a:latin typeface="Comic Sans MS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35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Игра «Картинки загадки»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867811"/>
            <a:ext cx="8229600" cy="5801549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Инструкция: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ебенку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предлагается рассматривать специальные картинки и решать поставленные задачи: найти несколько одинаковых предметов, или в общем сюжете отыскать конкретные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«Найди двух одинаковых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слонов»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258" y="1772816"/>
            <a:ext cx="4338262" cy="508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7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Игры на развитие мышления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6597" y="1003288"/>
            <a:ext cx="4127571" cy="585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5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88641"/>
            <a:ext cx="8640959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06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32656"/>
            <a:ext cx="8802774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4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560191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4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Игры на развитие воображения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Игра «Придумай слово»</a:t>
            </a:r>
          </a:p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Инструкция: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 рисунок и придумай как можно больше слов для характеристики того, кто изображен на рисунке.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973" y="2564904"/>
            <a:ext cx="7218507" cy="406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18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Игра «Продолжи рисунок»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 игры: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Нарисовать простую фигуру (две параллельные линии, восьмерку, круг, квадрат и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тд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.), и превратить эту фигуру в более сложный рисунок.</a:t>
            </a:r>
          </a:p>
          <a:p>
            <a:pPr marL="0" indent="0"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Например:если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 кругу добавить несколько прямых линий – получится солнышко, или из круга может получиться мяч, колесо или очки, зависит от того насколько хватит фантазии.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23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dirty="0" smtClean="0"/>
              <a:t>Игра «Нарисуй ладошка сказку»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28800"/>
            <a:ext cx="4300527" cy="2808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735" y="3168792"/>
            <a:ext cx="426720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15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789" y="332656"/>
            <a:ext cx="7434725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20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Игры на развитие памяти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600200"/>
            <a:ext cx="7715200" cy="4525963"/>
          </a:xfrm>
        </p:spPr>
        <p:txBody>
          <a:bodyPr/>
          <a:lstStyle/>
          <a:p>
            <a:pPr algn="just"/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Игра: 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изменилось»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познавательных процессов, памяти.</a:t>
            </a:r>
          </a:p>
          <a:p>
            <a:pPr marL="0" indent="0" algn="just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игры: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взрослый закрывает нижнюю строчку с картинками, ребенок в течении нескольких минут рассматривает верхнюю строчку с картинками и запоминает последовательность картинок, затем, взрослый закрывает верхнюю строчку и ребенок должен попробовать  расставить в картинки в той последовательности в которой они расположены в верхней строке. </a:t>
            </a:r>
          </a:p>
          <a:p>
            <a:pPr algn="just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7983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57620"/>
            <a:ext cx="9138696" cy="67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55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6632"/>
            <a:ext cx="8700854" cy="652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3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201" y="298432"/>
            <a:ext cx="4395597" cy="626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2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60648"/>
            <a:ext cx="8544949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4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Игры на развитие внимания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11560" y="1052736"/>
            <a:ext cx="8229600" cy="4525963"/>
          </a:xfrm>
        </p:spPr>
        <p:txBody>
          <a:bodyPr/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Игра «Найди отличие»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298" y="1408332"/>
            <a:ext cx="5793403" cy="522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7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ru-RU" b="1" dirty="0"/>
              <a:t>Игра «Длинный хвост»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2148"/>
            <a:ext cx="8229600" cy="5621188"/>
          </a:xfrm>
        </p:spPr>
        <p:txBody>
          <a:bodyPr/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Инструкция:</a:t>
            </a:r>
          </a:p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Посмотри внимательно на картинку и назови животных по порядку начиная с того животного у которого самый короткий хвост, заканчивая тем животным, у кого самый длинный хвост  (потом можно в другой последовательности).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2011954"/>
            <a:ext cx="4498637" cy="444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0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 </a:t>
            </a:r>
            <a:r>
              <a:rPr lang="ru-RU" b="1" dirty="0"/>
              <a:t>И</a:t>
            </a:r>
            <a:r>
              <a:rPr lang="ru-RU" b="1" dirty="0" smtClean="0"/>
              <a:t>гра </a:t>
            </a:r>
            <a:r>
              <a:rPr lang="ru-RU" b="1" dirty="0"/>
              <a:t>«Что пропало?».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40560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эту игру можно играть с одним ребенком и с несколькими. На какой-то поверхности (стол, стул, пол) раскладываются несколько мелких предметов в пределах 15 — 20 штук. Это могут быть карандаши, монеты, бижутерия, мелкие игрушки, миниатюрные предметы быта (наперсток) и т. п. Детям предлагается несколько  секунд внимательно рассмотреть предметы и их расположение и выйти из комнаты. Затем возможны несколько вариантов продолжения игры.</a:t>
            </a:r>
          </a:p>
          <a:p>
            <a:pPr algn="just"/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вариант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Несколько предметов убирается. Задача ребенка — определить, какие предметы исчезли.</a:t>
            </a:r>
          </a:p>
          <a:p>
            <a:pPr algn="just"/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вариант.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Несколько предметов перекладывают на другие места. Задача ребенка — определить, какие предметы переложены.</a:t>
            </a:r>
          </a:p>
          <a:p>
            <a:pPr algn="just"/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вариант.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К имеющимся предметам добавляется еще несколько новых. Ребенок должен определить, какие предметы появились.</a:t>
            </a:r>
          </a:p>
          <a:p>
            <a:pPr algn="just"/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вариант.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Ряд предметов убирают и на их место кладут новые. Ребенок должен определить, какие предметы убраны и какие новые появились.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122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20">
      <a:dk1>
        <a:srgbClr val="003300"/>
      </a:dk1>
      <a:lt1>
        <a:srgbClr val="006000"/>
      </a:lt1>
      <a:dk2>
        <a:srgbClr val="003300"/>
      </a:dk2>
      <a:lt2>
        <a:srgbClr val="003300"/>
      </a:lt2>
      <a:accent1>
        <a:srgbClr val="003300"/>
      </a:accent1>
      <a:accent2>
        <a:srgbClr val="C00000"/>
      </a:accent2>
      <a:accent3>
        <a:srgbClr val="003300"/>
      </a:accent3>
      <a:accent4>
        <a:srgbClr val="003300"/>
      </a:accent4>
      <a:accent5>
        <a:srgbClr val="003300"/>
      </a:accent5>
      <a:accent6>
        <a:srgbClr val="003300"/>
      </a:accent6>
      <a:hlink>
        <a:srgbClr val="003300"/>
      </a:hlink>
      <a:folHlink>
        <a:srgbClr val="003300"/>
      </a:folHlink>
    </a:clrScheme>
    <a:fontScheme name="для шаблонов синий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277</Words>
  <Application>Microsoft Office PowerPoint</Application>
  <PresentationFormat>Экран (4:3)</PresentationFormat>
  <Paragraphs>32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Times New Roman</vt:lpstr>
      <vt:lpstr>Calibri</vt:lpstr>
      <vt:lpstr>Comic Sans MS</vt:lpstr>
      <vt:lpstr>1_Тема Office</vt:lpstr>
      <vt:lpstr>Серия игр «Играем дома» Игры которые развивают</vt:lpstr>
      <vt:lpstr>Игры на развитие памяти</vt:lpstr>
      <vt:lpstr>Презентация PowerPoint</vt:lpstr>
      <vt:lpstr>Презентация PowerPoint</vt:lpstr>
      <vt:lpstr>Презентация PowerPoint</vt:lpstr>
      <vt:lpstr>Презентация PowerPoint</vt:lpstr>
      <vt:lpstr>Игры на развитие внимания</vt:lpstr>
      <vt:lpstr>Игра «Длинный хвост» </vt:lpstr>
      <vt:lpstr> Игра «Что пропало?».</vt:lpstr>
      <vt:lpstr>Игра «Картинки загадки»</vt:lpstr>
      <vt:lpstr>Игры на развитие мышления</vt:lpstr>
      <vt:lpstr>Презентация PowerPoint</vt:lpstr>
      <vt:lpstr>Презентация PowerPoint</vt:lpstr>
      <vt:lpstr>Презентация PowerPoint</vt:lpstr>
      <vt:lpstr>Игры на развитие воображения</vt:lpstr>
      <vt:lpstr>Игра «Продолжи рисунок»</vt:lpstr>
      <vt:lpstr>Игра «Нарисуй ладошка сказку»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Рамки</dc:title>
  <dc:creator>Фокина Лидия Петровна</dc:creator>
  <cp:keywords>Шаблон презентации</cp:keywords>
  <cp:lastModifiedBy>Пользователь</cp:lastModifiedBy>
  <cp:revision>66</cp:revision>
  <dcterms:created xsi:type="dcterms:W3CDTF">2014-07-06T18:18:01Z</dcterms:created>
  <dcterms:modified xsi:type="dcterms:W3CDTF">2020-04-24T11:56:53Z</dcterms:modified>
</cp:coreProperties>
</file>