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D:\летне-оздоровительный период\консультации для родителей\1e9e22d1c29fa7f86d86c51b7b08747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084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летне-оздоровительный период\консультации для родителей\0b1d3e037dacba2fa7341784bc08788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7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D:\летне-оздоровительный период\консультации для родителей\f90ce34eccd9a994d94f55d998c391f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1E1E1E"/>
      </a:dk1>
      <a:lt1>
        <a:sysClr val="window" lastClr="D7D7D7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Дэнчик</dc:creator>
  <cp:lastModifiedBy>Дэнчик</cp:lastModifiedBy>
  <cp:revision>1</cp:revision>
  <dcterms:created xsi:type="dcterms:W3CDTF">2018-06-13T13:16:08Z</dcterms:created>
  <dcterms:modified xsi:type="dcterms:W3CDTF">2018-06-13T13:22:25Z</dcterms:modified>
</cp:coreProperties>
</file>