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57" r:id="rId4"/>
    <p:sldId id="258" r:id="rId5"/>
    <p:sldId id="262" r:id="rId6"/>
    <p:sldId id="259" r:id="rId7"/>
    <p:sldId id="261" r:id="rId8"/>
    <p:sldId id="263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17EAD6-D282-48C7-BEF9-4580422C2E05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1D87A0-A51B-427B-B1FC-04167F0D07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42852"/>
            <a:ext cx="7772400" cy="1470025"/>
          </a:xfrm>
        </p:spPr>
        <p:txBody>
          <a:bodyPr/>
          <a:lstStyle/>
          <a:p>
            <a:r>
              <a:rPr lang="ru-RU" dirty="0" smtClean="0"/>
              <a:t>Декада лыжного спорта </a:t>
            </a:r>
            <a:endParaRPr lang="ru-RU" dirty="0"/>
          </a:p>
        </p:txBody>
      </p:sp>
      <p:pic>
        <p:nvPicPr>
          <p:cNvPr id="3" name="Рисунок 2" descr="0DAmScHhE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928670"/>
            <a:ext cx="3911213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Вечер развлечений «Морское путешествие»</a:t>
            </a:r>
            <a:endParaRPr lang="ru-RU" dirty="0"/>
          </a:p>
        </p:txBody>
      </p:sp>
      <p:pic>
        <p:nvPicPr>
          <p:cNvPr id="6" name="Рисунок 5" descr="ag_LMR5p-v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4282934" cy="2857520"/>
          </a:xfrm>
          <a:prstGeom prst="rect">
            <a:avLst/>
          </a:prstGeom>
        </p:spPr>
      </p:pic>
      <p:pic>
        <p:nvPicPr>
          <p:cNvPr id="7" name="Рисунок 6" descr="R-Bs6ja48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4357853" cy="29075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Вечер развлечений «Морское путешествие»</a:t>
            </a:r>
            <a:endParaRPr lang="ru-RU" dirty="0"/>
          </a:p>
        </p:txBody>
      </p:sp>
      <p:pic>
        <p:nvPicPr>
          <p:cNvPr id="3" name="Рисунок 2" descr="LnHxKHFTC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175358" cy="2785747"/>
          </a:xfrm>
          <a:prstGeom prst="rect">
            <a:avLst/>
          </a:prstGeom>
        </p:spPr>
      </p:pic>
      <p:pic>
        <p:nvPicPr>
          <p:cNvPr id="4" name="Рисунок 3" descr="PxlxUtgj4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3214686"/>
            <a:ext cx="4068787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Вечер развлечений «Морское путешествие»</a:t>
            </a:r>
            <a:endParaRPr lang="ru-RU" dirty="0"/>
          </a:p>
        </p:txBody>
      </p:sp>
      <p:pic>
        <p:nvPicPr>
          <p:cNvPr id="3" name="Рисунок 2" descr="oovvO45_6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468" y="1357298"/>
            <a:ext cx="4175860" cy="2786082"/>
          </a:xfrm>
          <a:prstGeom prst="rect">
            <a:avLst/>
          </a:prstGeom>
        </p:spPr>
      </p:pic>
      <p:pic>
        <p:nvPicPr>
          <p:cNvPr id="4" name="Рисунок 3" descr="crjUzxARL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429000"/>
            <a:ext cx="3964034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Вечер развлечений «Морское путешествие»</a:t>
            </a:r>
            <a:endParaRPr lang="ru-RU" dirty="0"/>
          </a:p>
        </p:txBody>
      </p:sp>
      <p:pic>
        <p:nvPicPr>
          <p:cNvPr id="5" name="Рисунок 4" descr="1VjeSELgZ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786083" cy="51917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Конструируем </a:t>
            </a:r>
            <a:endParaRPr lang="ru-RU" dirty="0"/>
          </a:p>
        </p:txBody>
      </p:sp>
      <p:pic>
        <p:nvPicPr>
          <p:cNvPr id="4" name="Рисунок 3" descr="UwdqqaHQ8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000240"/>
            <a:ext cx="3286148" cy="4381530"/>
          </a:xfrm>
          <a:prstGeom prst="rect">
            <a:avLst/>
          </a:prstGeom>
        </p:spPr>
      </p:pic>
      <p:pic>
        <p:nvPicPr>
          <p:cNvPr id="5" name="Рисунок 4" descr="J_aXYdZUU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00240"/>
            <a:ext cx="3214710" cy="42862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7772400" cy="1470025"/>
          </a:xfrm>
        </p:spPr>
        <p:txBody>
          <a:bodyPr/>
          <a:lstStyle/>
          <a:p>
            <a:r>
              <a:rPr lang="ru-RU" dirty="0" smtClean="0"/>
              <a:t>          Прогулка</a:t>
            </a:r>
            <a:endParaRPr lang="ru-RU" dirty="0"/>
          </a:p>
        </p:txBody>
      </p:sp>
      <p:pic>
        <p:nvPicPr>
          <p:cNvPr id="6" name="Рисунок 5" descr="10T8LM3j9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1000108"/>
            <a:ext cx="3911231" cy="5214974"/>
          </a:xfrm>
          <a:prstGeom prst="rect">
            <a:avLst/>
          </a:prstGeom>
        </p:spPr>
      </p:pic>
      <p:pic>
        <p:nvPicPr>
          <p:cNvPr id="9" name="Рисунок 8" descr="Eq270vGiX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00108"/>
            <a:ext cx="3911213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42852"/>
            <a:ext cx="7772400" cy="1470025"/>
          </a:xfrm>
        </p:spPr>
        <p:txBody>
          <a:bodyPr/>
          <a:lstStyle/>
          <a:p>
            <a:r>
              <a:rPr lang="ru-RU" dirty="0" smtClean="0"/>
              <a:t>Труд на участке </a:t>
            </a:r>
            <a:endParaRPr lang="ru-RU" dirty="0"/>
          </a:p>
        </p:txBody>
      </p:sp>
      <p:pic>
        <p:nvPicPr>
          <p:cNvPr id="3" name="Рисунок 2" descr="906Yj1z6Bq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2303876" cy="3071834"/>
          </a:xfrm>
          <a:prstGeom prst="rect">
            <a:avLst/>
          </a:prstGeom>
        </p:spPr>
      </p:pic>
      <p:pic>
        <p:nvPicPr>
          <p:cNvPr id="5" name="Рисунок 4" descr="32Ya3LriZ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214554"/>
            <a:ext cx="3107535" cy="4143380"/>
          </a:xfrm>
          <a:prstGeom prst="rect">
            <a:avLst/>
          </a:prstGeom>
        </p:spPr>
      </p:pic>
      <p:pic>
        <p:nvPicPr>
          <p:cNvPr id="9" name="Рисунок 8" descr="p9zlXdU0A-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714356"/>
            <a:ext cx="2732486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Наблюдение за рыбкой </a:t>
            </a:r>
            <a:endParaRPr lang="ru-RU" dirty="0"/>
          </a:p>
        </p:txBody>
      </p:sp>
      <p:pic>
        <p:nvPicPr>
          <p:cNvPr id="3" name="Рисунок 2" descr="GvmTi9ZQL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62047"/>
            <a:ext cx="3768355" cy="5024473"/>
          </a:xfrm>
          <a:prstGeom prst="rect">
            <a:avLst/>
          </a:prstGeom>
        </p:spPr>
      </p:pic>
      <p:pic>
        <p:nvPicPr>
          <p:cNvPr id="4" name="Рисунок 3" descr="tp2U_LAa-_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3804074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2852"/>
            <a:ext cx="7772400" cy="1470025"/>
          </a:xfrm>
        </p:spPr>
        <p:txBody>
          <a:bodyPr/>
          <a:lstStyle/>
          <a:p>
            <a:r>
              <a:rPr lang="ru-RU" dirty="0" smtClean="0"/>
              <a:t> Масленичная неделя </a:t>
            </a:r>
            <a:endParaRPr lang="ru-RU" dirty="0"/>
          </a:p>
        </p:txBody>
      </p:sp>
      <p:pic>
        <p:nvPicPr>
          <p:cNvPr id="3" name="Рисунок 2" descr="8BdMpJ2V-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2464611" cy="3286148"/>
          </a:xfrm>
          <a:prstGeom prst="rect">
            <a:avLst/>
          </a:prstGeom>
        </p:spPr>
      </p:pic>
      <p:pic>
        <p:nvPicPr>
          <p:cNvPr id="4" name="Рисунок 3" descr="hbd0CufNd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357298"/>
            <a:ext cx="5786446" cy="4339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Выставка поделок руками родителей </a:t>
            </a:r>
            <a:endParaRPr lang="ru-RU" dirty="0"/>
          </a:p>
        </p:txBody>
      </p:sp>
      <p:pic>
        <p:nvPicPr>
          <p:cNvPr id="3" name="Рисунок 2" descr="4es37xkOk6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66863"/>
            <a:ext cx="3625461" cy="4833947"/>
          </a:xfrm>
          <a:prstGeom prst="rect">
            <a:avLst/>
          </a:prstGeom>
        </p:spPr>
      </p:pic>
      <p:pic>
        <p:nvPicPr>
          <p:cNvPr id="5" name="Рисунок 4" descr="sWNPhiIu8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14488"/>
            <a:ext cx="3297244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Фото выставка «мой папа солдат»</a:t>
            </a:r>
            <a:endParaRPr lang="ru-RU" dirty="0"/>
          </a:p>
        </p:txBody>
      </p:sp>
      <p:pic>
        <p:nvPicPr>
          <p:cNvPr id="5" name="Рисунок 4" descr="JbSw1v6T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34200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/>
          <a:lstStyle/>
          <a:p>
            <a:r>
              <a:rPr lang="ru-RU" dirty="0" smtClean="0"/>
              <a:t>Вечер развлечений «Морское путешествие»</a:t>
            </a:r>
            <a:endParaRPr lang="ru-RU" dirty="0"/>
          </a:p>
        </p:txBody>
      </p:sp>
      <p:pic>
        <p:nvPicPr>
          <p:cNvPr id="4" name="Рисунок 3" descr="18yCZvi_U-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785926"/>
            <a:ext cx="4286280" cy="4673165"/>
          </a:xfrm>
          <a:prstGeom prst="rect">
            <a:avLst/>
          </a:prstGeom>
        </p:spPr>
      </p:pic>
      <p:pic>
        <p:nvPicPr>
          <p:cNvPr id="5" name="Рисунок 4" descr="UO_Kos0Ac3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85926"/>
            <a:ext cx="3482603" cy="46434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56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Декада лыжного спорта </vt:lpstr>
      <vt:lpstr>Конструируем </vt:lpstr>
      <vt:lpstr>          Прогулка</vt:lpstr>
      <vt:lpstr>Труд на участке </vt:lpstr>
      <vt:lpstr>Наблюдение за рыбкой </vt:lpstr>
      <vt:lpstr> Масленичная неделя </vt:lpstr>
      <vt:lpstr>Выставка поделок руками родителей </vt:lpstr>
      <vt:lpstr>Фото выставка «мой папа солдат»</vt:lpstr>
      <vt:lpstr>Вечер развлечений «Морское путешествие»</vt:lpstr>
      <vt:lpstr>Вечер развлечений «Морское путешествие»</vt:lpstr>
      <vt:lpstr>Вечер развлечений «Морское путешествие»</vt:lpstr>
      <vt:lpstr>Вечер развлечений «Морское путешествие»</vt:lpstr>
      <vt:lpstr>Вечер развлечений «Морское путешествие»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Конструируем</dc:title>
  <dc:creator>Пользователь</dc:creator>
  <cp:lastModifiedBy>Пользователь</cp:lastModifiedBy>
  <cp:revision>5</cp:revision>
  <dcterms:created xsi:type="dcterms:W3CDTF">2018-02-25T06:57:37Z</dcterms:created>
  <dcterms:modified xsi:type="dcterms:W3CDTF">2018-02-25T07:47:47Z</dcterms:modified>
</cp:coreProperties>
</file>