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5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66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35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5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26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9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70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95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8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8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75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A61F6-D82E-4FBA-9E16-57DAE078B450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50B4-D809-4DA1-BF5E-203E2AFDC2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0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«Новогодний магазин игрушек»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Новогодний праздник для второй младшей группы № 9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424936" cy="223224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9 Шукшина Вера Михайловна,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Зимушка – воспитатель группы № 10 Власенко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атьяна Леонидовна,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 – младший воспитатель группы № 2 Хохрякова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ария Александровна,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Мороз – воспитатель группы № 10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Коковина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Николаевна,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Шапокляк – воспитатель группы № 5 Бушуева Марина Викторовна,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омазанова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Юрьевна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Приобщить дошкольников к праздничной культуре. Содействовать созданию обстановки общей радости, хорошего настроения.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28009" r="8215"/>
          <a:stretch/>
        </p:blipFill>
        <p:spPr>
          <a:xfrm>
            <a:off x="971600" y="908720"/>
            <a:ext cx="7344000" cy="4417232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3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19256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«Поссорились –помирились»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16683" r="4771"/>
          <a:stretch/>
        </p:blipFill>
        <p:spPr>
          <a:xfrm>
            <a:off x="701740" y="838901"/>
            <a:ext cx="7632000" cy="5180197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3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2664296" cy="20644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кукол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3" r="4542"/>
          <a:stretch/>
        </p:blipFill>
        <p:spPr>
          <a:xfrm>
            <a:off x="3203848" y="2996736"/>
            <a:ext cx="5760509" cy="3272127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521" y="1538736"/>
            <a:ext cx="3888000" cy="29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7576"/>
          <a:stretch/>
        </p:blipFill>
        <p:spPr>
          <a:xfrm>
            <a:off x="5868144" y="476672"/>
            <a:ext cx="2880000" cy="24245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3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429000"/>
            <a:ext cx="3275920" cy="2664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петрушек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5088000" cy="3816000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92696"/>
            <a:ext cx="3276000" cy="2457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3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717032"/>
            <a:ext cx="3168352" cy="2664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Ах, какой хороший,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Добрый Дед Мороз!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22500" r="13037" b="5258"/>
          <a:stretch/>
        </p:blipFill>
        <p:spPr>
          <a:xfrm>
            <a:off x="4355976" y="159326"/>
            <a:ext cx="4364182" cy="3269674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27071" r="29546" b="2021"/>
          <a:stretch/>
        </p:blipFill>
        <p:spPr>
          <a:xfrm>
            <a:off x="1457512" y="188641"/>
            <a:ext cx="2556000" cy="32742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71877"/>
            <a:ext cx="4128000" cy="309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3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91264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«У меня, у тебя»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/>
          <a:stretch/>
        </p:blipFill>
        <p:spPr>
          <a:xfrm>
            <a:off x="521740" y="829633"/>
            <a:ext cx="7992000" cy="51987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3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102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Муниципальное автономное дошкольное образовательное учреждение Муниципального образования город Ирбит «Детский сад № 25»      «Новогодний магазин игрушек» Новогодний праздник для второй младшей группы № 9 </vt:lpstr>
      <vt:lpstr>Цель. Приобщить дошкольников к праздничной культуре. Содействовать созданию обстановки общей радости, хорошего настроения.</vt:lpstr>
      <vt:lpstr>Танец «Поссорились –помирились»</vt:lpstr>
      <vt:lpstr>Танец кукол</vt:lpstr>
      <vt:lpstr>Танец петрушек</vt:lpstr>
      <vt:lpstr>Ах, какой хороший, Добрый Дед Мороз!</vt:lpstr>
      <vt:lpstr>Танец «У меня, у тебя»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 «Новогодний магазин игрушек» Новогодний праздник для второй младшей группы № 9</dc:title>
  <dc:creator>Садик</dc:creator>
  <cp:lastModifiedBy>Садик</cp:lastModifiedBy>
  <cp:revision>4</cp:revision>
  <dcterms:created xsi:type="dcterms:W3CDTF">2018-01-16T07:46:46Z</dcterms:created>
  <dcterms:modified xsi:type="dcterms:W3CDTF">2018-01-16T08:19:34Z</dcterms:modified>
</cp:coreProperties>
</file>