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0" r:id="rId14"/>
    <p:sldId id="271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38" autoAdjust="0"/>
    <p:restoredTop sz="94660"/>
  </p:normalViewPr>
  <p:slideViewPr>
    <p:cSldViewPr snapToGrid="0">
      <p:cViewPr varScale="1">
        <p:scale>
          <a:sx n="81" d="100"/>
          <a:sy n="81" d="100"/>
        </p:scale>
        <p:origin x="-78" y="-7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2D1CE1F-B79F-42CF-B9EC-0B4E7180801E}" type="doc">
      <dgm:prSet loTypeId="urn:microsoft.com/office/officeart/2005/8/layout/radial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7A669A3-3B6F-481E-B243-F3CC7BF4F846}">
      <dgm:prSet phldrT="[Текст]" custT="1"/>
      <dgm:spPr/>
      <dgm:t>
        <a:bodyPr/>
        <a:lstStyle/>
        <a:p>
          <a:r>
            <a:rPr lang="ru-RU" sz="32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Формы работы</a:t>
          </a:r>
          <a:endParaRPr lang="ru-RU" sz="3200" dirty="0">
            <a:solidFill>
              <a:srgbClr val="FF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7E2941B-8F74-4C76-BECB-998F9B1D7BE0}" type="parTrans" cxnId="{9D1EFCE4-5548-48A0-8519-D6C40DA7E75C}">
      <dgm:prSet/>
      <dgm:spPr/>
      <dgm:t>
        <a:bodyPr/>
        <a:lstStyle/>
        <a:p>
          <a:endParaRPr lang="ru-RU"/>
        </a:p>
      </dgm:t>
    </dgm:pt>
    <dgm:pt modelId="{982D10BE-42AB-4EE5-9E9D-AD2A2AA2D601}" type="sibTrans" cxnId="{9D1EFCE4-5548-48A0-8519-D6C40DA7E75C}">
      <dgm:prSet/>
      <dgm:spPr/>
      <dgm:t>
        <a:bodyPr/>
        <a:lstStyle/>
        <a:p>
          <a:endParaRPr lang="ru-RU"/>
        </a:p>
      </dgm:t>
    </dgm:pt>
    <dgm:pt modelId="{49ED9330-9791-4C94-87BB-53578329B2AC}">
      <dgm:prSet phldrT="[Текст]" custT="1"/>
      <dgm:spPr/>
      <dgm:t>
        <a:bodyPr/>
        <a:lstStyle/>
        <a:p>
          <a:r>
            <a:rPr lang="ru-RU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Музыкальные занятия</a:t>
          </a:r>
          <a:endParaRPr lang="ru-RU" sz="20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B070D52-D137-4838-9790-AB613797ECEE}" type="parTrans" cxnId="{0265BFF7-EEB3-49F3-A315-90BE579AA8B3}">
      <dgm:prSet/>
      <dgm:spPr/>
      <dgm:t>
        <a:bodyPr/>
        <a:lstStyle/>
        <a:p>
          <a:endParaRPr lang="ru-RU"/>
        </a:p>
      </dgm:t>
    </dgm:pt>
    <dgm:pt modelId="{7FB7D9F3-C357-472A-9992-B25EFAFA1BE1}" type="sibTrans" cxnId="{0265BFF7-EEB3-49F3-A315-90BE579AA8B3}">
      <dgm:prSet/>
      <dgm:spPr/>
      <dgm:t>
        <a:bodyPr/>
        <a:lstStyle/>
        <a:p>
          <a:endParaRPr lang="ru-RU"/>
        </a:p>
      </dgm:t>
    </dgm:pt>
    <dgm:pt modelId="{31E5AFC8-9237-4288-8A63-09F0017AACDC}">
      <dgm:prSet phldrT="[Текст]" custT="1"/>
      <dgm:spPr/>
      <dgm:t>
        <a:bodyPr/>
        <a:lstStyle/>
        <a:p>
          <a:r>
            <a:rPr lang="ru-RU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Совместная деятельность музыкального руководителя и воспитателя</a:t>
          </a:r>
          <a:endParaRPr lang="ru-RU" sz="14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88203BA-B7E3-467E-ADED-CD29CE7051A6}" type="parTrans" cxnId="{B8E392C2-70B6-4664-9336-8718E486EB7F}">
      <dgm:prSet/>
      <dgm:spPr/>
      <dgm:t>
        <a:bodyPr/>
        <a:lstStyle/>
        <a:p>
          <a:endParaRPr lang="ru-RU"/>
        </a:p>
      </dgm:t>
    </dgm:pt>
    <dgm:pt modelId="{0A068833-2BDC-4262-8E23-721E3CCA6183}" type="sibTrans" cxnId="{B8E392C2-70B6-4664-9336-8718E486EB7F}">
      <dgm:prSet/>
      <dgm:spPr/>
      <dgm:t>
        <a:bodyPr/>
        <a:lstStyle/>
        <a:p>
          <a:endParaRPr lang="ru-RU"/>
        </a:p>
      </dgm:t>
    </dgm:pt>
    <dgm:pt modelId="{5C6DD7DE-F1EE-465C-8FA0-6CF91C51A725}">
      <dgm:prSet phldrT="[Текст]" custT="1"/>
      <dgm:spPr/>
      <dgm:t>
        <a:bodyPr/>
        <a:lstStyle/>
        <a:p>
          <a:r>
            <a:rPr lang="ru-RU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Работа с родителями</a:t>
          </a:r>
          <a:endParaRPr lang="ru-RU" sz="20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E71AFA6-BE2A-4E19-8E8C-AAB665FBB412}" type="parTrans" cxnId="{DE12D58B-E373-45FF-A3CD-97AF680BF32A}">
      <dgm:prSet/>
      <dgm:spPr/>
      <dgm:t>
        <a:bodyPr/>
        <a:lstStyle/>
        <a:p>
          <a:endParaRPr lang="ru-RU"/>
        </a:p>
      </dgm:t>
    </dgm:pt>
    <dgm:pt modelId="{9865554A-C618-477D-889D-4CD5009FDD7A}" type="sibTrans" cxnId="{DE12D58B-E373-45FF-A3CD-97AF680BF32A}">
      <dgm:prSet/>
      <dgm:spPr/>
      <dgm:t>
        <a:bodyPr/>
        <a:lstStyle/>
        <a:p>
          <a:endParaRPr lang="ru-RU"/>
        </a:p>
      </dgm:t>
    </dgm:pt>
    <dgm:pt modelId="{3EFFE030-74EB-40AD-B52A-0546E9B83447}">
      <dgm:prSet phldrT="[Текст]" custT="1"/>
      <dgm:spPr/>
      <dgm:t>
        <a:bodyPr/>
        <a:lstStyle/>
        <a:p>
          <a:r>
            <a:rPr lang="ru-RU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Индивидуальная работа с детьми</a:t>
          </a:r>
          <a:endParaRPr lang="ru-RU" sz="20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527C871-34A9-4C5C-811C-561F1F2ED88B}" type="parTrans" cxnId="{8BB1BB45-0348-4DA0-8F11-65D2F44DBB20}">
      <dgm:prSet/>
      <dgm:spPr/>
      <dgm:t>
        <a:bodyPr/>
        <a:lstStyle/>
        <a:p>
          <a:endParaRPr lang="ru-RU"/>
        </a:p>
      </dgm:t>
    </dgm:pt>
    <dgm:pt modelId="{A90B10CD-D18F-44D9-8EA9-63E8A4DDF049}" type="sibTrans" cxnId="{8BB1BB45-0348-4DA0-8F11-65D2F44DBB20}">
      <dgm:prSet/>
      <dgm:spPr/>
      <dgm:t>
        <a:bodyPr/>
        <a:lstStyle/>
        <a:p>
          <a:endParaRPr lang="ru-RU"/>
        </a:p>
      </dgm:t>
    </dgm:pt>
    <dgm:pt modelId="{AA6253E1-496B-4288-BE38-23BA1B335A35}" type="pres">
      <dgm:prSet presAssocID="{F2D1CE1F-B79F-42CF-B9EC-0B4E7180801E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F7BBC0D-494E-489E-A6AF-0842BF651550}" type="pres">
      <dgm:prSet presAssocID="{A7A669A3-3B6F-481E-B243-F3CC7BF4F846}" presName="centerShape" presStyleLbl="node0" presStyleIdx="0" presStyleCnt="1" custScaleX="145765" custScaleY="124156"/>
      <dgm:spPr/>
      <dgm:t>
        <a:bodyPr/>
        <a:lstStyle/>
        <a:p>
          <a:endParaRPr lang="ru-RU"/>
        </a:p>
      </dgm:t>
    </dgm:pt>
    <dgm:pt modelId="{6917B5FB-E51D-4650-8B47-3FE8F9B8DB79}" type="pres">
      <dgm:prSet presAssocID="{FB070D52-D137-4838-9790-AB613797ECEE}" presName="Name9" presStyleLbl="parChTrans1D2" presStyleIdx="0" presStyleCnt="4"/>
      <dgm:spPr/>
      <dgm:t>
        <a:bodyPr/>
        <a:lstStyle/>
        <a:p>
          <a:endParaRPr lang="ru-RU"/>
        </a:p>
      </dgm:t>
    </dgm:pt>
    <dgm:pt modelId="{C5208796-441A-4027-8CD6-C7B31BDCBFD5}" type="pres">
      <dgm:prSet presAssocID="{FB070D52-D137-4838-9790-AB613797ECEE}" presName="connTx" presStyleLbl="parChTrans1D2" presStyleIdx="0" presStyleCnt="4"/>
      <dgm:spPr/>
      <dgm:t>
        <a:bodyPr/>
        <a:lstStyle/>
        <a:p>
          <a:endParaRPr lang="ru-RU"/>
        </a:p>
      </dgm:t>
    </dgm:pt>
    <dgm:pt modelId="{813BBF89-DBF5-49D2-9CDA-38B0B8C5B727}" type="pres">
      <dgm:prSet presAssocID="{49ED9330-9791-4C94-87BB-53578329B2AC}" presName="node" presStyleLbl="node1" presStyleIdx="0" presStyleCnt="4" custScaleX="88123" custScaleY="83107" custRadScaleRad="93902" custRadScaleInc="226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F8C04E-F481-4B5D-AAD2-107D15278615}" type="pres">
      <dgm:prSet presAssocID="{D88203BA-B7E3-467E-ADED-CD29CE7051A6}" presName="Name9" presStyleLbl="parChTrans1D2" presStyleIdx="1" presStyleCnt="4"/>
      <dgm:spPr/>
      <dgm:t>
        <a:bodyPr/>
        <a:lstStyle/>
        <a:p>
          <a:endParaRPr lang="ru-RU"/>
        </a:p>
      </dgm:t>
    </dgm:pt>
    <dgm:pt modelId="{AC3ABFFF-261B-4B50-8D76-E0471D02B0F8}" type="pres">
      <dgm:prSet presAssocID="{D88203BA-B7E3-467E-ADED-CD29CE7051A6}" presName="connTx" presStyleLbl="parChTrans1D2" presStyleIdx="1" presStyleCnt="4"/>
      <dgm:spPr/>
      <dgm:t>
        <a:bodyPr/>
        <a:lstStyle/>
        <a:p>
          <a:endParaRPr lang="ru-RU"/>
        </a:p>
      </dgm:t>
    </dgm:pt>
    <dgm:pt modelId="{0BC19746-D8D9-4A99-9410-4F39B025CC82}" type="pres">
      <dgm:prSet presAssocID="{31E5AFC8-9237-4288-8A63-09F0017AACDC}" presName="node" presStyleLbl="node1" presStyleIdx="1" presStyleCnt="4" custScaleX="92734" custScaleY="803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17F6AC-3790-426E-AA4B-C975A1B95636}" type="pres">
      <dgm:prSet presAssocID="{9E71AFA6-BE2A-4E19-8E8C-AAB665FBB412}" presName="Name9" presStyleLbl="parChTrans1D2" presStyleIdx="2" presStyleCnt="4"/>
      <dgm:spPr/>
      <dgm:t>
        <a:bodyPr/>
        <a:lstStyle/>
        <a:p>
          <a:endParaRPr lang="ru-RU"/>
        </a:p>
      </dgm:t>
    </dgm:pt>
    <dgm:pt modelId="{F7EE8527-3D61-41DD-BACD-0696ED4D62D2}" type="pres">
      <dgm:prSet presAssocID="{9E71AFA6-BE2A-4E19-8E8C-AAB665FBB412}" presName="connTx" presStyleLbl="parChTrans1D2" presStyleIdx="2" presStyleCnt="4"/>
      <dgm:spPr/>
      <dgm:t>
        <a:bodyPr/>
        <a:lstStyle/>
        <a:p>
          <a:endParaRPr lang="ru-RU"/>
        </a:p>
      </dgm:t>
    </dgm:pt>
    <dgm:pt modelId="{1D778A9F-03BD-4AEF-B52E-22432496855D}" type="pres">
      <dgm:prSet presAssocID="{5C6DD7DE-F1EE-465C-8FA0-6CF91C51A725}" presName="node" presStyleLbl="node1" presStyleIdx="2" presStyleCnt="4" custScaleX="84814" custScaleY="68929" custRadScaleRad="90272" custRadScaleInc="-152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19235B2-D37D-4BF5-999B-6B94824A2143}" type="pres">
      <dgm:prSet presAssocID="{E527C871-34A9-4C5C-811C-561F1F2ED88B}" presName="Name9" presStyleLbl="parChTrans1D2" presStyleIdx="3" presStyleCnt="4"/>
      <dgm:spPr/>
      <dgm:t>
        <a:bodyPr/>
        <a:lstStyle/>
        <a:p>
          <a:endParaRPr lang="ru-RU"/>
        </a:p>
      </dgm:t>
    </dgm:pt>
    <dgm:pt modelId="{6ABE2090-563F-4D5C-9E55-33D47C8F8121}" type="pres">
      <dgm:prSet presAssocID="{E527C871-34A9-4C5C-811C-561F1F2ED88B}" presName="connTx" presStyleLbl="parChTrans1D2" presStyleIdx="3" presStyleCnt="4"/>
      <dgm:spPr/>
      <dgm:t>
        <a:bodyPr/>
        <a:lstStyle/>
        <a:p>
          <a:endParaRPr lang="ru-RU"/>
        </a:p>
      </dgm:t>
    </dgm:pt>
    <dgm:pt modelId="{8BB299B8-8BAF-4BF8-8A96-84C669F1D833}" type="pres">
      <dgm:prSet presAssocID="{3EFFE030-74EB-40AD-B52A-0546E9B83447}" presName="node" presStyleLbl="node1" presStyleIdx="3" presStyleCnt="4" custScaleX="84160" custScaleY="9816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9507976-088D-4AA1-8DDD-9C06425C9ACC}" type="presOf" srcId="{F2D1CE1F-B79F-42CF-B9EC-0B4E7180801E}" destId="{AA6253E1-496B-4288-BE38-23BA1B335A35}" srcOrd="0" destOrd="0" presId="urn:microsoft.com/office/officeart/2005/8/layout/radial1"/>
    <dgm:cxn modelId="{DFB201D8-B3C7-4F79-8C66-7442D9EB6F57}" type="presOf" srcId="{FB070D52-D137-4838-9790-AB613797ECEE}" destId="{C5208796-441A-4027-8CD6-C7B31BDCBFD5}" srcOrd="1" destOrd="0" presId="urn:microsoft.com/office/officeart/2005/8/layout/radial1"/>
    <dgm:cxn modelId="{E55D7368-5407-4FCD-85AB-07831B194495}" type="presOf" srcId="{9E71AFA6-BE2A-4E19-8E8C-AAB665FBB412}" destId="{F7EE8527-3D61-41DD-BACD-0696ED4D62D2}" srcOrd="1" destOrd="0" presId="urn:microsoft.com/office/officeart/2005/8/layout/radial1"/>
    <dgm:cxn modelId="{9D1EFCE4-5548-48A0-8519-D6C40DA7E75C}" srcId="{F2D1CE1F-B79F-42CF-B9EC-0B4E7180801E}" destId="{A7A669A3-3B6F-481E-B243-F3CC7BF4F846}" srcOrd="0" destOrd="0" parTransId="{97E2941B-8F74-4C76-BECB-998F9B1D7BE0}" sibTransId="{982D10BE-42AB-4EE5-9E9D-AD2A2AA2D601}"/>
    <dgm:cxn modelId="{480646C3-14DE-4D14-A058-1D1F5BC48532}" type="presOf" srcId="{5C6DD7DE-F1EE-465C-8FA0-6CF91C51A725}" destId="{1D778A9F-03BD-4AEF-B52E-22432496855D}" srcOrd="0" destOrd="0" presId="urn:microsoft.com/office/officeart/2005/8/layout/radial1"/>
    <dgm:cxn modelId="{64CDF20D-3D65-401C-B832-CDB125D9A37B}" type="presOf" srcId="{D88203BA-B7E3-467E-ADED-CD29CE7051A6}" destId="{9EF8C04E-F481-4B5D-AAD2-107D15278615}" srcOrd="0" destOrd="0" presId="urn:microsoft.com/office/officeart/2005/8/layout/radial1"/>
    <dgm:cxn modelId="{8BB1BB45-0348-4DA0-8F11-65D2F44DBB20}" srcId="{A7A669A3-3B6F-481E-B243-F3CC7BF4F846}" destId="{3EFFE030-74EB-40AD-B52A-0546E9B83447}" srcOrd="3" destOrd="0" parTransId="{E527C871-34A9-4C5C-811C-561F1F2ED88B}" sibTransId="{A90B10CD-D18F-44D9-8EA9-63E8A4DDF049}"/>
    <dgm:cxn modelId="{AB81B273-EA73-4F3C-A051-91794A2BF22E}" type="presOf" srcId="{FB070D52-D137-4838-9790-AB613797ECEE}" destId="{6917B5FB-E51D-4650-8B47-3FE8F9B8DB79}" srcOrd="0" destOrd="0" presId="urn:microsoft.com/office/officeart/2005/8/layout/radial1"/>
    <dgm:cxn modelId="{B8E392C2-70B6-4664-9336-8718E486EB7F}" srcId="{A7A669A3-3B6F-481E-B243-F3CC7BF4F846}" destId="{31E5AFC8-9237-4288-8A63-09F0017AACDC}" srcOrd="1" destOrd="0" parTransId="{D88203BA-B7E3-467E-ADED-CD29CE7051A6}" sibTransId="{0A068833-2BDC-4262-8E23-721E3CCA6183}"/>
    <dgm:cxn modelId="{A0A31710-E630-4CCF-8F0C-5B62DBAAFD15}" type="presOf" srcId="{9E71AFA6-BE2A-4E19-8E8C-AAB665FBB412}" destId="{D517F6AC-3790-426E-AA4B-C975A1B95636}" srcOrd="0" destOrd="0" presId="urn:microsoft.com/office/officeart/2005/8/layout/radial1"/>
    <dgm:cxn modelId="{DE12D58B-E373-45FF-A3CD-97AF680BF32A}" srcId="{A7A669A3-3B6F-481E-B243-F3CC7BF4F846}" destId="{5C6DD7DE-F1EE-465C-8FA0-6CF91C51A725}" srcOrd="2" destOrd="0" parTransId="{9E71AFA6-BE2A-4E19-8E8C-AAB665FBB412}" sibTransId="{9865554A-C618-477D-889D-4CD5009FDD7A}"/>
    <dgm:cxn modelId="{FB6A67BB-CEA8-45EB-A61A-9D92F8DCBC80}" type="presOf" srcId="{49ED9330-9791-4C94-87BB-53578329B2AC}" destId="{813BBF89-DBF5-49D2-9CDA-38B0B8C5B727}" srcOrd="0" destOrd="0" presId="urn:microsoft.com/office/officeart/2005/8/layout/radial1"/>
    <dgm:cxn modelId="{A8298611-658D-492D-9189-3A6EC557A3E6}" type="presOf" srcId="{31E5AFC8-9237-4288-8A63-09F0017AACDC}" destId="{0BC19746-D8D9-4A99-9410-4F39B025CC82}" srcOrd="0" destOrd="0" presId="urn:microsoft.com/office/officeart/2005/8/layout/radial1"/>
    <dgm:cxn modelId="{4AD253D0-C3B1-4A5F-A384-91698C0B1586}" type="presOf" srcId="{3EFFE030-74EB-40AD-B52A-0546E9B83447}" destId="{8BB299B8-8BAF-4BF8-8A96-84C669F1D833}" srcOrd="0" destOrd="0" presId="urn:microsoft.com/office/officeart/2005/8/layout/radial1"/>
    <dgm:cxn modelId="{6C468B24-2643-494C-951A-641B62E354EA}" type="presOf" srcId="{D88203BA-B7E3-467E-ADED-CD29CE7051A6}" destId="{AC3ABFFF-261B-4B50-8D76-E0471D02B0F8}" srcOrd="1" destOrd="0" presId="urn:microsoft.com/office/officeart/2005/8/layout/radial1"/>
    <dgm:cxn modelId="{0265BFF7-EEB3-49F3-A315-90BE579AA8B3}" srcId="{A7A669A3-3B6F-481E-B243-F3CC7BF4F846}" destId="{49ED9330-9791-4C94-87BB-53578329B2AC}" srcOrd="0" destOrd="0" parTransId="{FB070D52-D137-4838-9790-AB613797ECEE}" sibTransId="{7FB7D9F3-C357-472A-9992-B25EFAFA1BE1}"/>
    <dgm:cxn modelId="{079701DF-1F01-46DD-99E3-B538BC90EF7D}" type="presOf" srcId="{A7A669A3-3B6F-481E-B243-F3CC7BF4F846}" destId="{EF7BBC0D-494E-489E-A6AF-0842BF651550}" srcOrd="0" destOrd="0" presId="urn:microsoft.com/office/officeart/2005/8/layout/radial1"/>
    <dgm:cxn modelId="{8AB759A1-AF56-4D1B-BB10-3866212A171C}" type="presOf" srcId="{E527C871-34A9-4C5C-811C-561F1F2ED88B}" destId="{419235B2-D37D-4BF5-999B-6B94824A2143}" srcOrd="0" destOrd="0" presId="urn:microsoft.com/office/officeart/2005/8/layout/radial1"/>
    <dgm:cxn modelId="{53DD750D-0627-44F2-A156-4D4D1A9CF5C2}" type="presOf" srcId="{E527C871-34A9-4C5C-811C-561F1F2ED88B}" destId="{6ABE2090-563F-4D5C-9E55-33D47C8F8121}" srcOrd="1" destOrd="0" presId="urn:microsoft.com/office/officeart/2005/8/layout/radial1"/>
    <dgm:cxn modelId="{5F2EAD4E-6319-4688-AB84-3A7024FDB006}" type="presParOf" srcId="{AA6253E1-496B-4288-BE38-23BA1B335A35}" destId="{EF7BBC0D-494E-489E-A6AF-0842BF651550}" srcOrd="0" destOrd="0" presId="urn:microsoft.com/office/officeart/2005/8/layout/radial1"/>
    <dgm:cxn modelId="{F4DF4E31-E061-4B89-A56F-CE641835461F}" type="presParOf" srcId="{AA6253E1-496B-4288-BE38-23BA1B335A35}" destId="{6917B5FB-E51D-4650-8B47-3FE8F9B8DB79}" srcOrd="1" destOrd="0" presId="urn:microsoft.com/office/officeart/2005/8/layout/radial1"/>
    <dgm:cxn modelId="{DFEDBCB4-CB57-49FE-B576-F11B89E35376}" type="presParOf" srcId="{6917B5FB-E51D-4650-8B47-3FE8F9B8DB79}" destId="{C5208796-441A-4027-8CD6-C7B31BDCBFD5}" srcOrd="0" destOrd="0" presId="urn:microsoft.com/office/officeart/2005/8/layout/radial1"/>
    <dgm:cxn modelId="{1C80BBA2-BEA4-4495-B840-D2CBBB48B854}" type="presParOf" srcId="{AA6253E1-496B-4288-BE38-23BA1B335A35}" destId="{813BBF89-DBF5-49D2-9CDA-38B0B8C5B727}" srcOrd="2" destOrd="0" presId="urn:microsoft.com/office/officeart/2005/8/layout/radial1"/>
    <dgm:cxn modelId="{11C0F083-3FE9-4BFB-BD54-8C447BC5EAD3}" type="presParOf" srcId="{AA6253E1-496B-4288-BE38-23BA1B335A35}" destId="{9EF8C04E-F481-4B5D-AAD2-107D15278615}" srcOrd="3" destOrd="0" presId="urn:microsoft.com/office/officeart/2005/8/layout/radial1"/>
    <dgm:cxn modelId="{8DE13000-DE59-4D1B-8193-0B03D4D8CE10}" type="presParOf" srcId="{9EF8C04E-F481-4B5D-AAD2-107D15278615}" destId="{AC3ABFFF-261B-4B50-8D76-E0471D02B0F8}" srcOrd="0" destOrd="0" presId="urn:microsoft.com/office/officeart/2005/8/layout/radial1"/>
    <dgm:cxn modelId="{1CBDF815-69F8-4089-B214-3025CD168224}" type="presParOf" srcId="{AA6253E1-496B-4288-BE38-23BA1B335A35}" destId="{0BC19746-D8D9-4A99-9410-4F39B025CC82}" srcOrd="4" destOrd="0" presId="urn:microsoft.com/office/officeart/2005/8/layout/radial1"/>
    <dgm:cxn modelId="{5F609D12-B6CC-4F90-BC8B-D48C09A2CC1A}" type="presParOf" srcId="{AA6253E1-496B-4288-BE38-23BA1B335A35}" destId="{D517F6AC-3790-426E-AA4B-C975A1B95636}" srcOrd="5" destOrd="0" presId="urn:microsoft.com/office/officeart/2005/8/layout/radial1"/>
    <dgm:cxn modelId="{8AF8F52C-A3D7-43F0-B6DC-3FA1D161B4C1}" type="presParOf" srcId="{D517F6AC-3790-426E-AA4B-C975A1B95636}" destId="{F7EE8527-3D61-41DD-BACD-0696ED4D62D2}" srcOrd="0" destOrd="0" presId="urn:microsoft.com/office/officeart/2005/8/layout/radial1"/>
    <dgm:cxn modelId="{44C81944-18F9-499C-8BA0-75E1E0539BF6}" type="presParOf" srcId="{AA6253E1-496B-4288-BE38-23BA1B335A35}" destId="{1D778A9F-03BD-4AEF-B52E-22432496855D}" srcOrd="6" destOrd="0" presId="urn:microsoft.com/office/officeart/2005/8/layout/radial1"/>
    <dgm:cxn modelId="{3A226856-B9EB-45A4-9D1E-8510FA189075}" type="presParOf" srcId="{AA6253E1-496B-4288-BE38-23BA1B335A35}" destId="{419235B2-D37D-4BF5-999B-6B94824A2143}" srcOrd="7" destOrd="0" presId="urn:microsoft.com/office/officeart/2005/8/layout/radial1"/>
    <dgm:cxn modelId="{F155CACF-F20E-4300-95EE-4E426C3D9F34}" type="presParOf" srcId="{419235B2-D37D-4BF5-999B-6B94824A2143}" destId="{6ABE2090-563F-4D5C-9E55-33D47C8F8121}" srcOrd="0" destOrd="0" presId="urn:microsoft.com/office/officeart/2005/8/layout/radial1"/>
    <dgm:cxn modelId="{408BCB80-4629-4687-8ED2-A5D7B6607207}" type="presParOf" srcId="{AA6253E1-496B-4288-BE38-23BA1B335A35}" destId="{8BB299B8-8BAF-4BF8-8A96-84C669F1D833}" srcOrd="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C8FAA0D-B666-4A08-B60A-6AE35156F27C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D12833B-45C1-4E73-AE01-F59621A9D7D9}">
      <dgm:prSet phldrT="[Текст]" custT="1"/>
      <dgm:spPr/>
      <dgm:t>
        <a:bodyPr/>
        <a:lstStyle/>
        <a:p>
          <a:r>
            <a:rPr lang="ru-RU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МУЗЫКАЛЬНЫЕ ИГРЫ</a:t>
          </a:r>
          <a:endParaRPr lang="ru-RU" sz="20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96A04FB-D8CA-4BFC-892D-12D910AFB186}" type="parTrans" cxnId="{11E46579-B4CA-455F-8195-95DFE636A606}">
      <dgm:prSet/>
      <dgm:spPr/>
      <dgm:t>
        <a:bodyPr/>
        <a:lstStyle/>
        <a:p>
          <a:endParaRPr lang="ru-RU"/>
        </a:p>
      </dgm:t>
    </dgm:pt>
    <dgm:pt modelId="{C6CC8E18-053F-4B35-A96D-4CB2FB381B15}" type="sibTrans" cxnId="{11E46579-B4CA-455F-8195-95DFE636A606}">
      <dgm:prSet/>
      <dgm:spPr/>
      <dgm:t>
        <a:bodyPr/>
        <a:lstStyle/>
        <a:p>
          <a:endParaRPr lang="ru-RU"/>
        </a:p>
      </dgm:t>
    </dgm:pt>
    <dgm:pt modelId="{00FF5566-9F85-4439-96F8-1C3821AEC66F}">
      <dgm:prSet phldrT="[Текст]" custT="1"/>
      <dgm:spPr/>
      <dgm:t>
        <a:bodyPr/>
        <a:lstStyle/>
        <a:p>
          <a:r>
            <a:rPr lang="ru-RU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ЧТЕНИЕ ХУДОЖЕСТВЕННОЙ ЛИТЕРАТУРЫ</a:t>
          </a:r>
          <a:endParaRPr lang="ru-RU" sz="20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C7CF555-EE3F-43C5-B5D5-7FCD85D172E9}" type="parTrans" cxnId="{D1480BC0-6BC7-451D-9C2A-45AC4FE08787}">
      <dgm:prSet/>
      <dgm:spPr/>
      <dgm:t>
        <a:bodyPr/>
        <a:lstStyle/>
        <a:p>
          <a:endParaRPr lang="ru-RU"/>
        </a:p>
      </dgm:t>
    </dgm:pt>
    <dgm:pt modelId="{0FDFBD25-23CD-4465-9AAD-70B93054EF20}" type="sibTrans" cxnId="{D1480BC0-6BC7-451D-9C2A-45AC4FE08787}">
      <dgm:prSet/>
      <dgm:spPr/>
      <dgm:t>
        <a:bodyPr/>
        <a:lstStyle/>
        <a:p>
          <a:endParaRPr lang="ru-RU"/>
        </a:p>
      </dgm:t>
    </dgm:pt>
    <dgm:pt modelId="{52793D15-2C7C-4003-9678-92F260C9767E}">
      <dgm:prSet phldrT="[Текст]" custT="1"/>
      <dgm:spPr/>
      <dgm:t>
        <a:bodyPr/>
        <a:lstStyle/>
        <a:p>
          <a:r>
            <a:rPr lang="ru-RU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ЗНАКОМСТВО СО СРЕДСТВАМИ ДРАМАТИЗАЦИИ</a:t>
          </a:r>
          <a:endParaRPr lang="ru-RU" sz="20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92FAFF7-DC44-47F8-B085-24EE7DBD6631}" type="parTrans" cxnId="{0AB1143E-C038-4B6A-8BBF-D856A6DB5A84}">
      <dgm:prSet/>
      <dgm:spPr/>
      <dgm:t>
        <a:bodyPr/>
        <a:lstStyle/>
        <a:p>
          <a:endParaRPr lang="ru-RU"/>
        </a:p>
      </dgm:t>
    </dgm:pt>
    <dgm:pt modelId="{57C5B982-B1CB-4DE3-9AC4-237496A9743A}" type="sibTrans" cxnId="{0AB1143E-C038-4B6A-8BBF-D856A6DB5A84}">
      <dgm:prSet/>
      <dgm:spPr/>
      <dgm:t>
        <a:bodyPr/>
        <a:lstStyle/>
        <a:p>
          <a:endParaRPr lang="ru-RU"/>
        </a:p>
      </dgm:t>
    </dgm:pt>
    <dgm:pt modelId="{8BD98727-DC06-4E2E-93D4-A75AFED7B4ED}">
      <dgm:prSet phldrT="[Текст]" custT="1"/>
      <dgm:spPr/>
      <dgm:t>
        <a:bodyPr/>
        <a:lstStyle/>
        <a:p>
          <a:r>
            <a:rPr lang="ru-RU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БЕСЕДЫ О МУЗЫКЕ</a:t>
          </a:r>
          <a:endParaRPr lang="ru-RU" sz="20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702BDBE-E3BA-4E21-9FBB-9F6BD1C0C9B8}" type="parTrans" cxnId="{DB253F99-3546-4133-8C42-528ADF27E9F0}">
      <dgm:prSet/>
      <dgm:spPr/>
      <dgm:t>
        <a:bodyPr/>
        <a:lstStyle/>
        <a:p>
          <a:endParaRPr lang="ru-RU"/>
        </a:p>
      </dgm:t>
    </dgm:pt>
    <dgm:pt modelId="{C8E75F39-1209-4AB2-A299-06E749DF482E}" type="sibTrans" cxnId="{DB253F99-3546-4133-8C42-528ADF27E9F0}">
      <dgm:prSet/>
      <dgm:spPr/>
      <dgm:t>
        <a:bodyPr/>
        <a:lstStyle/>
        <a:p>
          <a:endParaRPr lang="ru-RU"/>
        </a:p>
      </dgm:t>
    </dgm:pt>
    <dgm:pt modelId="{392B77CA-E68C-47CF-9D4A-BD1CA852EE8F}">
      <dgm:prSet phldrT="[Текст]" custT="1"/>
      <dgm:spPr/>
      <dgm:t>
        <a:bodyPr/>
        <a:lstStyle/>
        <a:p>
          <a:r>
            <a:rPr lang="ru-RU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ПОКАЗ МУЗЫКАЛЬНОЙ СКАЗКИ</a:t>
          </a:r>
          <a:endParaRPr lang="ru-RU" sz="20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50773DA-8C78-4EFB-B931-7663BC90106A}" type="parTrans" cxnId="{164EA5D0-56D2-4425-908A-91070BDA6C93}">
      <dgm:prSet/>
      <dgm:spPr/>
      <dgm:t>
        <a:bodyPr/>
        <a:lstStyle/>
        <a:p>
          <a:endParaRPr lang="ru-RU"/>
        </a:p>
      </dgm:t>
    </dgm:pt>
    <dgm:pt modelId="{C4EBB672-C290-4687-9704-E559F24DE859}" type="sibTrans" cxnId="{164EA5D0-56D2-4425-908A-91070BDA6C93}">
      <dgm:prSet/>
      <dgm:spPr/>
      <dgm:t>
        <a:bodyPr/>
        <a:lstStyle/>
        <a:p>
          <a:endParaRPr lang="ru-RU"/>
        </a:p>
      </dgm:t>
    </dgm:pt>
    <dgm:pt modelId="{D2D02D32-FC0D-443E-A14A-179C554607E5}" type="pres">
      <dgm:prSet presAssocID="{7C8FAA0D-B666-4A08-B60A-6AE35156F27C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ABE8137-4136-42C4-81C2-F5225939C272}" type="pres">
      <dgm:prSet presAssocID="{5D12833B-45C1-4E73-AE01-F59621A9D7D9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712BF83-3952-4F3F-874C-408312426D00}" type="pres">
      <dgm:prSet presAssocID="{C6CC8E18-053F-4B35-A96D-4CB2FB381B15}" presName="sibTrans" presStyleCnt="0"/>
      <dgm:spPr/>
    </dgm:pt>
    <dgm:pt modelId="{B18E88B6-9D39-4150-80A8-1573D1965CE7}" type="pres">
      <dgm:prSet presAssocID="{00FF5566-9F85-4439-96F8-1C3821AEC66F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C7150B-49B4-48FB-BC7B-096EE99A35BA}" type="pres">
      <dgm:prSet presAssocID="{0FDFBD25-23CD-4465-9AAD-70B93054EF20}" presName="sibTrans" presStyleCnt="0"/>
      <dgm:spPr/>
    </dgm:pt>
    <dgm:pt modelId="{ABAF6E03-6677-4AAF-A97E-122DD949D47A}" type="pres">
      <dgm:prSet presAssocID="{52793D15-2C7C-4003-9678-92F260C9767E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0936461-8E77-4795-AA9F-85D6ADE72343}" type="pres">
      <dgm:prSet presAssocID="{57C5B982-B1CB-4DE3-9AC4-237496A9743A}" presName="sibTrans" presStyleCnt="0"/>
      <dgm:spPr/>
    </dgm:pt>
    <dgm:pt modelId="{62B025AC-EB6D-4CAB-B137-C4D188C1E8BC}" type="pres">
      <dgm:prSet presAssocID="{8BD98727-DC06-4E2E-93D4-A75AFED7B4ED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EA11DE-0073-4868-AD7F-C0242FD5A1CE}" type="pres">
      <dgm:prSet presAssocID="{C8E75F39-1209-4AB2-A299-06E749DF482E}" presName="sibTrans" presStyleCnt="0"/>
      <dgm:spPr/>
    </dgm:pt>
    <dgm:pt modelId="{C167436C-A3B2-48E2-8AD9-C06289AC88CE}" type="pres">
      <dgm:prSet presAssocID="{392B77CA-E68C-47CF-9D4A-BD1CA852EE8F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AB1143E-C038-4B6A-8BBF-D856A6DB5A84}" srcId="{7C8FAA0D-B666-4A08-B60A-6AE35156F27C}" destId="{52793D15-2C7C-4003-9678-92F260C9767E}" srcOrd="2" destOrd="0" parTransId="{492FAFF7-DC44-47F8-B085-24EE7DBD6631}" sibTransId="{57C5B982-B1CB-4DE3-9AC4-237496A9743A}"/>
    <dgm:cxn modelId="{11E46579-B4CA-455F-8195-95DFE636A606}" srcId="{7C8FAA0D-B666-4A08-B60A-6AE35156F27C}" destId="{5D12833B-45C1-4E73-AE01-F59621A9D7D9}" srcOrd="0" destOrd="0" parTransId="{F96A04FB-D8CA-4BFC-892D-12D910AFB186}" sibTransId="{C6CC8E18-053F-4B35-A96D-4CB2FB381B15}"/>
    <dgm:cxn modelId="{4F62C020-0168-4A2C-99CB-C8DF327F9E30}" type="presOf" srcId="{8BD98727-DC06-4E2E-93D4-A75AFED7B4ED}" destId="{62B025AC-EB6D-4CAB-B137-C4D188C1E8BC}" srcOrd="0" destOrd="0" presId="urn:microsoft.com/office/officeart/2005/8/layout/default"/>
    <dgm:cxn modelId="{FC2971C6-7DAF-4065-9289-8E85F0BB91E8}" type="presOf" srcId="{00FF5566-9F85-4439-96F8-1C3821AEC66F}" destId="{B18E88B6-9D39-4150-80A8-1573D1965CE7}" srcOrd="0" destOrd="0" presId="urn:microsoft.com/office/officeart/2005/8/layout/default"/>
    <dgm:cxn modelId="{164EA5D0-56D2-4425-908A-91070BDA6C93}" srcId="{7C8FAA0D-B666-4A08-B60A-6AE35156F27C}" destId="{392B77CA-E68C-47CF-9D4A-BD1CA852EE8F}" srcOrd="4" destOrd="0" parTransId="{950773DA-8C78-4EFB-B931-7663BC90106A}" sibTransId="{C4EBB672-C290-4687-9704-E559F24DE859}"/>
    <dgm:cxn modelId="{DB253F99-3546-4133-8C42-528ADF27E9F0}" srcId="{7C8FAA0D-B666-4A08-B60A-6AE35156F27C}" destId="{8BD98727-DC06-4E2E-93D4-A75AFED7B4ED}" srcOrd="3" destOrd="0" parTransId="{8702BDBE-E3BA-4E21-9FBB-9F6BD1C0C9B8}" sibTransId="{C8E75F39-1209-4AB2-A299-06E749DF482E}"/>
    <dgm:cxn modelId="{03641445-E712-414E-BA1D-869C49AE5B75}" type="presOf" srcId="{5D12833B-45C1-4E73-AE01-F59621A9D7D9}" destId="{CABE8137-4136-42C4-81C2-F5225939C272}" srcOrd="0" destOrd="0" presId="urn:microsoft.com/office/officeart/2005/8/layout/default"/>
    <dgm:cxn modelId="{D1480BC0-6BC7-451D-9C2A-45AC4FE08787}" srcId="{7C8FAA0D-B666-4A08-B60A-6AE35156F27C}" destId="{00FF5566-9F85-4439-96F8-1C3821AEC66F}" srcOrd="1" destOrd="0" parTransId="{1C7CF555-EE3F-43C5-B5D5-7FCD85D172E9}" sibTransId="{0FDFBD25-23CD-4465-9AAD-70B93054EF20}"/>
    <dgm:cxn modelId="{31217B44-8A19-49A2-A20A-3884C00E07AE}" type="presOf" srcId="{52793D15-2C7C-4003-9678-92F260C9767E}" destId="{ABAF6E03-6677-4AAF-A97E-122DD949D47A}" srcOrd="0" destOrd="0" presId="urn:microsoft.com/office/officeart/2005/8/layout/default"/>
    <dgm:cxn modelId="{11571E10-7EEB-4B40-9859-75DAC6B0ECEE}" type="presOf" srcId="{7C8FAA0D-B666-4A08-B60A-6AE35156F27C}" destId="{D2D02D32-FC0D-443E-A14A-179C554607E5}" srcOrd="0" destOrd="0" presId="urn:microsoft.com/office/officeart/2005/8/layout/default"/>
    <dgm:cxn modelId="{2B7F41B4-9824-4A70-87DD-C08A7BF45DC5}" type="presOf" srcId="{392B77CA-E68C-47CF-9D4A-BD1CA852EE8F}" destId="{C167436C-A3B2-48E2-8AD9-C06289AC88CE}" srcOrd="0" destOrd="0" presId="urn:microsoft.com/office/officeart/2005/8/layout/default"/>
    <dgm:cxn modelId="{AB57763B-497A-4958-BD2F-2B06AB487F6D}" type="presParOf" srcId="{D2D02D32-FC0D-443E-A14A-179C554607E5}" destId="{CABE8137-4136-42C4-81C2-F5225939C272}" srcOrd="0" destOrd="0" presId="urn:microsoft.com/office/officeart/2005/8/layout/default"/>
    <dgm:cxn modelId="{A7FDA271-750E-4E5F-85D9-1DFB9229AC4F}" type="presParOf" srcId="{D2D02D32-FC0D-443E-A14A-179C554607E5}" destId="{2712BF83-3952-4F3F-874C-408312426D00}" srcOrd="1" destOrd="0" presId="urn:microsoft.com/office/officeart/2005/8/layout/default"/>
    <dgm:cxn modelId="{F4BB1E31-0AF3-4EBC-B664-2BB098584F57}" type="presParOf" srcId="{D2D02D32-FC0D-443E-A14A-179C554607E5}" destId="{B18E88B6-9D39-4150-80A8-1573D1965CE7}" srcOrd="2" destOrd="0" presId="urn:microsoft.com/office/officeart/2005/8/layout/default"/>
    <dgm:cxn modelId="{11F125EF-CB08-4A55-82B0-0A24CAE1952A}" type="presParOf" srcId="{D2D02D32-FC0D-443E-A14A-179C554607E5}" destId="{75C7150B-49B4-48FB-BC7B-096EE99A35BA}" srcOrd="3" destOrd="0" presId="urn:microsoft.com/office/officeart/2005/8/layout/default"/>
    <dgm:cxn modelId="{A5FEB958-1B58-4BF8-B09F-201F478DFCAF}" type="presParOf" srcId="{D2D02D32-FC0D-443E-A14A-179C554607E5}" destId="{ABAF6E03-6677-4AAF-A97E-122DD949D47A}" srcOrd="4" destOrd="0" presId="urn:microsoft.com/office/officeart/2005/8/layout/default"/>
    <dgm:cxn modelId="{6B0665B7-D949-4725-A586-78A29165C9BB}" type="presParOf" srcId="{D2D02D32-FC0D-443E-A14A-179C554607E5}" destId="{00936461-8E77-4795-AA9F-85D6ADE72343}" srcOrd="5" destOrd="0" presId="urn:microsoft.com/office/officeart/2005/8/layout/default"/>
    <dgm:cxn modelId="{794DEC74-6BF9-4A72-8041-EE0CC1B66A67}" type="presParOf" srcId="{D2D02D32-FC0D-443E-A14A-179C554607E5}" destId="{62B025AC-EB6D-4CAB-B137-C4D188C1E8BC}" srcOrd="6" destOrd="0" presId="urn:microsoft.com/office/officeart/2005/8/layout/default"/>
    <dgm:cxn modelId="{803DE0AD-2B64-4A7F-8ECB-D419902F4A2E}" type="presParOf" srcId="{D2D02D32-FC0D-443E-A14A-179C554607E5}" destId="{08EA11DE-0073-4868-AD7F-C0242FD5A1CE}" srcOrd="7" destOrd="0" presId="urn:microsoft.com/office/officeart/2005/8/layout/default"/>
    <dgm:cxn modelId="{DCEE2835-E0ED-4B60-B7D8-4D8573510683}" type="presParOf" srcId="{D2D02D32-FC0D-443E-A14A-179C554607E5}" destId="{C167436C-A3B2-48E2-8AD9-C06289AC88CE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E9C95C4-854B-42FC-AECE-47C5690126D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26085C4A-EE90-420B-A70E-98CCE45CD6CD}">
      <dgm:prSet custT="1"/>
      <dgm:spPr/>
      <dgm:t>
        <a:bodyPr/>
        <a:lstStyle/>
        <a:p>
          <a:pPr rtl="0"/>
          <a:r>
            <a:rPr lang="ru-RU" sz="5400" b="0" i="1" dirty="0" smtClean="0"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СПАСИБО</a:t>
          </a:r>
          <a:r>
            <a:rPr lang="ru-RU" sz="5400" b="0" i="1" dirty="0" smtClean="0">
              <a:solidFill>
                <a:srgbClr val="FF0000"/>
              </a:solidFill>
              <a:effectLst/>
            </a:rPr>
            <a:t> ЗА ВНИМАНИЕ!</a:t>
          </a:r>
          <a:endParaRPr lang="ru-RU" sz="5400" b="0" i="1" dirty="0">
            <a:solidFill>
              <a:srgbClr val="FF0000"/>
            </a:solidFill>
            <a:effectLst/>
          </a:endParaRPr>
        </a:p>
      </dgm:t>
    </dgm:pt>
    <dgm:pt modelId="{F90053C6-D936-439B-B073-2C43824B969C}" type="parTrans" cxnId="{AF9427C0-5628-409E-818A-0F8F7A6332F4}">
      <dgm:prSet/>
      <dgm:spPr/>
      <dgm:t>
        <a:bodyPr/>
        <a:lstStyle/>
        <a:p>
          <a:endParaRPr lang="ru-RU"/>
        </a:p>
      </dgm:t>
    </dgm:pt>
    <dgm:pt modelId="{014A0D30-0FBE-46C0-9E6F-75EFD3682ADD}" type="sibTrans" cxnId="{AF9427C0-5628-409E-818A-0F8F7A6332F4}">
      <dgm:prSet/>
      <dgm:spPr/>
      <dgm:t>
        <a:bodyPr/>
        <a:lstStyle/>
        <a:p>
          <a:endParaRPr lang="ru-RU"/>
        </a:p>
      </dgm:t>
    </dgm:pt>
    <dgm:pt modelId="{FA98D047-5793-4AA7-ABD9-E3FF9F73048C}" type="pres">
      <dgm:prSet presAssocID="{FE9C95C4-854B-42FC-AECE-47C5690126D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DA0D51F-A27B-4E6B-A4E6-3121F0064B83}" type="pres">
      <dgm:prSet presAssocID="{26085C4A-EE90-420B-A70E-98CCE45CD6CD}" presName="parentText" presStyleLbl="node1" presStyleIdx="0" presStyleCnt="1" custLinFactNeighborX="493" custLinFactNeighborY="-282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F9427C0-5628-409E-818A-0F8F7A6332F4}" srcId="{FE9C95C4-854B-42FC-AECE-47C5690126DD}" destId="{26085C4A-EE90-420B-A70E-98CCE45CD6CD}" srcOrd="0" destOrd="0" parTransId="{F90053C6-D936-439B-B073-2C43824B969C}" sibTransId="{014A0D30-0FBE-46C0-9E6F-75EFD3682ADD}"/>
    <dgm:cxn modelId="{47BA22A4-DFA9-4261-B231-D27D5E6E3440}" type="presOf" srcId="{FE9C95C4-854B-42FC-AECE-47C5690126DD}" destId="{FA98D047-5793-4AA7-ABD9-E3FF9F73048C}" srcOrd="0" destOrd="0" presId="urn:microsoft.com/office/officeart/2005/8/layout/vList2"/>
    <dgm:cxn modelId="{2D1B5DF8-E3DB-4232-87EE-7BA00B43B15A}" type="presOf" srcId="{26085C4A-EE90-420B-A70E-98CCE45CD6CD}" destId="{ADA0D51F-A27B-4E6B-A4E6-3121F0064B83}" srcOrd="0" destOrd="0" presId="urn:microsoft.com/office/officeart/2005/8/layout/vList2"/>
    <dgm:cxn modelId="{E709CE47-1774-4928-818B-4C14B0A63115}" type="presParOf" srcId="{FA98D047-5793-4AA7-ABD9-E3FF9F73048C}" destId="{ADA0D51F-A27B-4E6B-A4E6-3121F0064B83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7BBC0D-494E-489E-A6AF-0842BF651550}">
      <dsp:nvSpPr>
        <dsp:cNvPr id="0" name=""/>
        <dsp:cNvSpPr/>
      </dsp:nvSpPr>
      <dsp:spPr>
        <a:xfrm>
          <a:off x="3914791" y="2230208"/>
          <a:ext cx="2640554" cy="224910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Формы работы</a:t>
          </a:r>
          <a:endParaRPr lang="ru-RU" sz="3200" kern="1200" dirty="0">
            <a:solidFill>
              <a:srgbClr val="FF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301491" y="2559582"/>
        <a:ext cx="1867154" cy="1590355"/>
      </dsp:txXfrm>
    </dsp:sp>
    <dsp:sp modelId="{6917B5FB-E51D-4650-8B47-3FE8F9B8DB79}">
      <dsp:nvSpPr>
        <dsp:cNvPr id="0" name=""/>
        <dsp:cNvSpPr/>
      </dsp:nvSpPr>
      <dsp:spPr>
        <a:xfrm rot="16261047">
          <a:off x="5089001" y="2045868"/>
          <a:ext cx="338077" cy="30913"/>
        </a:xfrm>
        <a:custGeom>
          <a:avLst/>
          <a:gdLst/>
          <a:ahLst/>
          <a:cxnLst/>
          <a:rect l="0" t="0" r="0" b="0"/>
          <a:pathLst>
            <a:path>
              <a:moveTo>
                <a:pt x="0" y="15456"/>
              </a:moveTo>
              <a:lnTo>
                <a:pt x="338077" y="15456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5249587" y="2052873"/>
        <a:ext cx="16903" cy="16903"/>
      </dsp:txXfrm>
    </dsp:sp>
    <dsp:sp modelId="{813BBF89-DBF5-49D2-9CDA-38B0B8C5B727}">
      <dsp:nvSpPr>
        <dsp:cNvPr id="0" name=""/>
        <dsp:cNvSpPr/>
      </dsp:nvSpPr>
      <dsp:spPr>
        <a:xfrm>
          <a:off x="4476227" y="386923"/>
          <a:ext cx="1596360" cy="150549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Музыкальные занятия</a:t>
          </a:r>
          <a:endParaRPr lang="ru-RU" sz="20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710009" y="607398"/>
        <a:ext cx="1128796" cy="1064545"/>
      </dsp:txXfrm>
    </dsp:sp>
    <dsp:sp modelId="{9EF8C04E-F481-4B5D-AAD2-107D15278615}">
      <dsp:nvSpPr>
        <dsp:cNvPr id="0" name=""/>
        <dsp:cNvSpPr/>
      </dsp:nvSpPr>
      <dsp:spPr>
        <a:xfrm>
          <a:off x="6555345" y="3339303"/>
          <a:ext cx="199087" cy="30913"/>
        </a:xfrm>
        <a:custGeom>
          <a:avLst/>
          <a:gdLst/>
          <a:ahLst/>
          <a:cxnLst/>
          <a:rect l="0" t="0" r="0" b="0"/>
          <a:pathLst>
            <a:path>
              <a:moveTo>
                <a:pt x="0" y="15456"/>
              </a:moveTo>
              <a:lnTo>
                <a:pt x="199087" y="15456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6649912" y="3349783"/>
        <a:ext cx="9954" cy="9954"/>
      </dsp:txXfrm>
    </dsp:sp>
    <dsp:sp modelId="{0BC19746-D8D9-4A99-9410-4F39B025CC82}">
      <dsp:nvSpPr>
        <dsp:cNvPr id="0" name=""/>
        <dsp:cNvSpPr/>
      </dsp:nvSpPr>
      <dsp:spPr>
        <a:xfrm>
          <a:off x="6754433" y="2627292"/>
          <a:ext cx="1679889" cy="145493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Совместная деятельность музыкального руководителя и воспитателя</a:t>
          </a:r>
          <a:endParaRPr lang="ru-RU" sz="14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000447" y="2840362"/>
        <a:ext cx="1187861" cy="1028795"/>
      </dsp:txXfrm>
    </dsp:sp>
    <dsp:sp modelId="{D517F6AC-3790-426E-AA4B-C975A1B95636}">
      <dsp:nvSpPr>
        <dsp:cNvPr id="0" name=""/>
        <dsp:cNvSpPr/>
      </dsp:nvSpPr>
      <dsp:spPr>
        <a:xfrm rot="5358798">
          <a:off x="5060390" y="4654221"/>
          <a:ext cx="380877" cy="30913"/>
        </a:xfrm>
        <a:custGeom>
          <a:avLst/>
          <a:gdLst/>
          <a:ahLst/>
          <a:cxnLst/>
          <a:rect l="0" t="0" r="0" b="0"/>
          <a:pathLst>
            <a:path>
              <a:moveTo>
                <a:pt x="0" y="15456"/>
              </a:moveTo>
              <a:lnTo>
                <a:pt x="380877" y="15456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5241307" y="4660156"/>
        <a:ext cx="19043" cy="19043"/>
      </dsp:txXfrm>
    </dsp:sp>
    <dsp:sp modelId="{1D778A9F-03BD-4AEF-B52E-22432496855D}">
      <dsp:nvSpPr>
        <dsp:cNvPr id="0" name=""/>
        <dsp:cNvSpPr/>
      </dsp:nvSpPr>
      <dsp:spPr>
        <a:xfrm>
          <a:off x="4492385" y="4860074"/>
          <a:ext cx="1536417" cy="124865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Работа с родителями</a:t>
          </a:r>
          <a:endParaRPr lang="ru-RU" sz="20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717388" y="5042936"/>
        <a:ext cx="1086411" cy="882934"/>
      </dsp:txXfrm>
    </dsp:sp>
    <dsp:sp modelId="{419235B2-D37D-4BF5-999B-6B94824A2143}">
      <dsp:nvSpPr>
        <dsp:cNvPr id="0" name=""/>
        <dsp:cNvSpPr/>
      </dsp:nvSpPr>
      <dsp:spPr>
        <a:xfrm rot="10800000">
          <a:off x="3638044" y="3339303"/>
          <a:ext cx="276747" cy="30913"/>
        </a:xfrm>
        <a:custGeom>
          <a:avLst/>
          <a:gdLst/>
          <a:ahLst/>
          <a:cxnLst/>
          <a:rect l="0" t="0" r="0" b="0"/>
          <a:pathLst>
            <a:path>
              <a:moveTo>
                <a:pt x="0" y="15456"/>
              </a:moveTo>
              <a:lnTo>
                <a:pt x="276747" y="15456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0800000">
        <a:off x="3769499" y="3347841"/>
        <a:ext cx="13837" cy="13837"/>
      </dsp:txXfrm>
    </dsp:sp>
    <dsp:sp modelId="{8BB299B8-8BAF-4BF8-8A96-84C669F1D833}">
      <dsp:nvSpPr>
        <dsp:cNvPr id="0" name=""/>
        <dsp:cNvSpPr/>
      </dsp:nvSpPr>
      <dsp:spPr>
        <a:xfrm>
          <a:off x="2113473" y="2465660"/>
          <a:ext cx="1524570" cy="177820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Индивидуальная работа с детьми</a:t>
          </a:r>
          <a:endParaRPr lang="ru-RU" sz="20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336741" y="2726071"/>
        <a:ext cx="1078034" cy="125737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BE8137-4136-42C4-81C2-F5225939C272}">
      <dsp:nvSpPr>
        <dsp:cNvPr id="0" name=""/>
        <dsp:cNvSpPr/>
      </dsp:nvSpPr>
      <dsp:spPr>
        <a:xfrm>
          <a:off x="877470" y="3058"/>
          <a:ext cx="2815092" cy="168905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МУЗЫКАЛЬНЫЕ ИГРЫ</a:t>
          </a:r>
          <a:endParaRPr lang="ru-RU" sz="20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77470" y="3058"/>
        <a:ext cx="2815092" cy="1689055"/>
      </dsp:txXfrm>
    </dsp:sp>
    <dsp:sp modelId="{B18E88B6-9D39-4150-80A8-1573D1965CE7}">
      <dsp:nvSpPr>
        <dsp:cNvPr id="0" name=""/>
        <dsp:cNvSpPr/>
      </dsp:nvSpPr>
      <dsp:spPr>
        <a:xfrm>
          <a:off x="3974072" y="3058"/>
          <a:ext cx="2815092" cy="168905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ЧТЕНИЕ ХУДОЖЕСТВЕННОЙ ЛИТЕРАТУРЫ</a:t>
          </a:r>
          <a:endParaRPr lang="ru-RU" sz="20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974072" y="3058"/>
        <a:ext cx="2815092" cy="1689055"/>
      </dsp:txXfrm>
    </dsp:sp>
    <dsp:sp modelId="{ABAF6E03-6677-4AAF-A97E-122DD949D47A}">
      <dsp:nvSpPr>
        <dsp:cNvPr id="0" name=""/>
        <dsp:cNvSpPr/>
      </dsp:nvSpPr>
      <dsp:spPr>
        <a:xfrm>
          <a:off x="877470" y="1973623"/>
          <a:ext cx="2815092" cy="168905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ЗНАКОМСТВО СО СРЕДСТВАМИ ДРАМАТИЗАЦИИ</a:t>
          </a:r>
          <a:endParaRPr lang="ru-RU" sz="20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77470" y="1973623"/>
        <a:ext cx="2815092" cy="1689055"/>
      </dsp:txXfrm>
    </dsp:sp>
    <dsp:sp modelId="{62B025AC-EB6D-4CAB-B137-C4D188C1E8BC}">
      <dsp:nvSpPr>
        <dsp:cNvPr id="0" name=""/>
        <dsp:cNvSpPr/>
      </dsp:nvSpPr>
      <dsp:spPr>
        <a:xfrm>
          <a:off x="3974072" y="1973623"/>
          <a:ext cx="2815092" cy="168905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БЕСЕДЫ О МУЗЫКЕ</a:t>
          </a:r>
          <a:endParaRPr lang="ru-RU" sz="20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974072" y="1973623"/>
        <a:ext cx="2815092" cy="1689055"/>
      </dsp:txXfrm>
    </dsp:sp>
    <dsp:sp modelId="{C167436C-A3B2-48E2-8AD9-C06289AC88CE}">
      <dsp:nvSpPr>
        <dsp:cNvPr id="0" name=""/>
        <dsp:cNvSpPr/>
      </dsp:nvSpPr>
      <dsp:spPr>
        <a:xfrm>
          <a:off x="2425771" y="3944188"/>
          <a:ext cx="2815092" cy="168905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ПОКАЗ МУЗЫКАЛЬНОЙ СКАЗКИ</a:t>
          </a:r>
          <a:endParaRPr lang="ru-RU" sz="20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425771" y="3944188"/>
        <a:ext cx="2815092" cy="168905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A0D51F-A27B-4E6B-A4E6-3121F0064B83}">
      <dsp:nvSpPr>
        <dsp:cNvPr id="0" name=""/>
        <dsp:cNvSpPr/>
      </dsp:nvSpPr>
      <dsp:spPr>
        <a:xfrm>
          <a:off x="0" y="1728817"/>
          <a:ext cx="9265657" cy="12548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5740" tIns="205740" rIns="205740" bIns="205740" numCol="1" spcCol="1270" anchor="ctr" anchorCtr="0">
          <a:noAutofit/>
        </a:bodyPr>
        <a:lstStyle/>
        <a:p>
          <a:pPr lvl="0" algn="l" defTabSz="2400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400" b="0" i="1" kern="1200" dirty="0" smtClean="0"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СПАСИБО</a:t>
          </a:r>
          <a:r>
            <a:rPr lang="ru-RU" sz="5400" b="0" i="1" kern="1200" dirty="0" smtClean="0">
              <a:solidFill>
                <a:srgbClr val="FF0000"/>
              </a:solidFill>
              <a:effectLst/>
            </a:rPr>
            <a:t> ЗА ВНИМАНИЕ!</a:t>
          </a:r>
          <a:endParaRPr lang="ru-RU" sz="5400" b="0" i="1" kern="1200" dirty="0">
            <a:solidFill>
              <a:srgbClr val="FF0000"/>
            </a:solidFill>
            <a:effectLst/>
          </a:endParaRPr>
        </a:p>
      </dsp:txBody>
      <dsp:txXfrm>
        <a:off x="61256" y="1790073"/>
        <a:ext cx="9143145" cy="113231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F7244-04FD-4D96-BCDD-689AAD59C73F}" type="datetimeFigureOut">
              <a:rPr lang="ru-RU" smtClean="0"/>
              <a:t>27.07.2018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EAE0C-D7D7-425E-947B-7EE77155EA5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558897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F7244-04FD-4D96-BCDD-689AAD59C73F}" type="datetimeFigureOut">
              <a:rPr lang="ru-RU" smtClean="0"/>
              <a:t>27.07.2018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EAE0C-D7D7-425E-947B-7EE77155EA5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674696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F7244-04FD-4D96-BCDD-689AAD59C73F}" type="datetimeFigureOut">
              <a:rPr lang="ru-RU" smtClean="0"/>
              <a:t>27.07.2018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EAE0C-D7D7-425E-947B-7EE77155EA5C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038611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F7244-04FD-4D96-BCDD-689AAD59C73F}" type="datetimeFigureOut">
              <a:rPr lang="ru-RU" smtClean="0"/>
              <a:t>27.07.2018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EAE0C-D7D7-425E-947B-7EE77155EA5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178986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F7244-04FD-4D96-BCDD-689AAD59C73F}" type="datetimeFigureOut">
              <a:rPr lang="ru-RU" smtClean="0"/>
              <a:t>27.07.2018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EAE0C-D7D7-425E-947B-7EE77155EA5C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109896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F7244-04FD-4D96-BCDD-689AAD59C73F}" type="datetimeFigureOut">
              <a:rPr lang="ru-RU" smtClean="0"/>
              <a:t>27.07.2018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EAE0C-D7D7-425E-947B-7EE77155EA5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350977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F7244-04FD-4D96-BCDD-689AAD59C73F}" type="datetimeFigureOut">
              <a:rPr lang="ru-RU" smtClean="0"/>
              <a:t>27.07.2018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EAE0C-D7D7-425E-947B-7EE77155EA5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886988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F7244-04FD-4D96-BCDD-689AAD59C73F}" type="datetimeFigureOut">
              <a:rPr lang="ru-RU" smtClean="0"/>
              <a:t>27.07.2018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EAE0C-D7D7-425E-947B-7EE77155EA5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24658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F7244-04FD-4D96-BCDD-689AAD59C73F}" type="datetimeFigureOut">
              <a:rPr lang="ru-RU" smtClean="0"/>
              <a:t>27.07.2018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EAE0C-D7D7-425E-947B-7EE77155EA5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726253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F7244-04FD-4D96-BCDD-689AAD59C73F}" type="datetimeFigureOut">
              <a:rPr lang="ru-RU" smtClean="0"/>
              <a:t>27.07.2018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EAE0C-D7D7-425E-947B-7EE77155EA5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457444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F7244-04FD-4D96-BCDD-689AAD59C73F}" type="datetimeFigureOut">
              <a:rPr lang="ru-RU" smtClean="0"/>
              <a:t>27.07.2018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EAE0C-D7D7-425E-947B-7EE77155EA5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846527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F7244-04FD-4D96-BCDD-689AAD59C73F}" type="datetimeFigureOut">
              <a:rPr lang="ru-RU" smtClean="0"/>
              <a:t>27.07.2018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EAE0C-D7D7-425E-947B-7EE77155EA5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127558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F7244-04FD-4D96-BCDD-689AAD59C73F}" type="datetimeFigureOut">
              <a:rPr lang="ru-RU" smtClean="0"/>
              <a:t>27.07.2018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EAE0C-D7D7-425E-947B-7EE77155EA5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028459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F7244-04FD-4D96-BCDD-689AAD59C73F}" type="datetimeFigureOut">
              <a:rPr lang="ru-RU" smtClean="0"/>
              <a:t>27.07.2018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EAE0C-D7D7-425E-947B-7EE77155EA5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40664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F7244-04FD-4D96-BCDD-689AAD59C73F}" type="datetimeFigureOut">
              <a:rPr lang="ru-RU" smtClean="0"/>
              <a:t>27.07.2018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EAE0C-D7D7-425E-947B-7EE77155EA5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634211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F7244-04FD-4D96-BCDD-689AAD59C73F}" type="datetimeFigureOut">
              <a:rPr lang="ru-RU" smtClean="0"/>
              <a:t>27.07.2018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EAE0C-D7D7-425E-947B-7EE77155EA5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494088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EF7244-04FD-4D96-BCDD-689AAD59C73F}" type="datetimeFigureOut">
              <a:rPr lang="ru-RU" smtClean="0"/>
              <a:t>27.07.2018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97EAE0C-D7D7-425E-947B-7EE77155EA5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27795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  <p:sldLayoutId id="2147483709" r:id="rId15"/>
    <p:sldLayoutId id="214748371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07067" y="1"/>
            <a:ext cx="7766936" cy="4050836"/>
          </a:xfrm>
        </p:spPr>
        <p:txBody>
          <a:bodyPr/>
          <a:lstStyle/>
          <a:p>
            <a:pPr algn="ctr"/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автономное дошкольное образовательное учреждение</a:t>
            </a:r>
            <a:b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Муниципального образования город Ирбит «Детский сад № 25»</a:t>
            </a:r>
            <a:b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«Снежная королева»</a:t>
            </a:r>
            <a:b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Творческий проект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07067" y="5228823"/>
            <a:ext cx="7766936" cy="1120462"/>
          </a:xfrm>
        </p:spPr>
        <p:txBody>
          <a:bodyPr/>
          <a:lstStyle/>
          <a:p>
            <a:pPr algn="ctr">
              <a:spcBef>
                <a:spcPts val="0"/>
              </a:spcBef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Составитель:</a:t>
            </a:r>
          </a:p>
          <a:p>
            <a:pPr algn="ctr">
              <a:spcBef>
                <a:spcPts val="0"/>
              </a:spcBef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музыкальный руководитель</a:t>
            </a:r>
          </a:p>
          <a:p>
            <a:pPr algn="ctr">
              <a:spcBef>
                <a:spcPts val="0"/>
              </a:spcBef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Ромазанова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Светлана Юрьевна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773" y="3438658"/>
            <a:ext cx="3655054" cy="3103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4063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4855335"/>
            <a:ext cx="9522734" cy="1841679"/>
          </a:xfrm>
        </p:spPr>
        <p:txBody>
          <a:bodyPr/>
          <a:lstStyle/>
          <a:p>
            <a:r>
              <a:rPr lang="en-US" i="1" dirty="0"/>
              <a:t>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Игровой деятельности, как форме организации театральной деятельности, отводится особая роль. Игра – это ведущая деятельность ребёнка, посредством которой он органично развивается.  Игра выступает как самая важная деятельность, через которую педагоги решают все образовательные задачи, в том числе и приобщение к театральной деятельности.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30" r="18895" b="3948"/>
          <a:stretch/>
        </p:blipFill>
        <p:spPr>
          <a:xfrm>
            <a:off x="3528809" y="373486"/>
            <a:ext cx="4320000" cy="4329821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4008494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231820"/>
            <a:ext cx="8596668" cy="1159098"/>
          </a:xfrm>
        </p:spPr>
        <p:txBody>
          <a:bodyPr>
            <a:normAutofit/>
          </a:bodyPr>
          <a:lstStyle/>
          <a:p>
            <a:pPr algn="ctr"/>
            <a:r>
              <a:rPr lang="ru-RU" sz="40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ЭТАП</a:t>
            </a:r>
            <a:r>
              <a:rPr lang="ru-RU" sz="24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ИТОГОВЫЙ</a:t>
            </a:r>
            <a:endParaRPr lang="ru-RU" sz="27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8941" y="1519707"/>
            <a:ext cx="5988674" cy="2743200"/>
          </a:xfrm>
        </p:spPr>
        <p:txBody>
          <a:bodyPr>
            <a:normAutofit/>
          </a:bodyPr>
          <a:lstStyle/>
          <a:p>
            <a:pPr marL="0">
              <a:spcBef>
                <a:spcPts val="0"/>
              </a:spcBef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Показ музыкальной сказки.</a:t>
            </a:r>
          </a:p>
          <a:p>
            <a:pPr marL="0">
              <a:spcBef>
                <a:spcPts val="0"/>
              </a:spcBef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Анализ развития творческих способностей детей посредством музыкально-театральной деятельности.</a:t>
            </a:r>
          </a:p>
          <a:p>
            <a:pPr marL="0">
              <a:spcBef>
                <a:spcPts val="0"/>
              </a:spcBef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Подведение итогов творческого проекта.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>
              <a:spcBef>
                <a:spcPts val="0"/>
              </a:spcBef>
            </a:pP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8941" y="4632288"/>
            <a:ext cx="1018718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Работа над развитием театрализованной деятельности способствовала развитию основных психических процессов и качеств: воображение, наблюдательность, восприятие, память, внимание, коммуникабельности и др. 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2. Дети научились владеть своим телом, координировать свои движения, ориентироваться в пространстве, согласовывать свои действия с партнёрами по спектаклю.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06" t="4318" r="24273" b="10798"/>
          <a:stretch/>
        </p:blipFill>
        <p:spPr>
          <a:xfrm>
            <a:off x="6158130" y="233210"/>
            <a:ext cx="4248000" cy="4257409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3106168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4240978406"/>
              </p:ext>
            </p:extLst>
          </p:nvPr>
        </p:nvGraphicFramePr>
        <p:xfrm>
          <a:off x="566671" y="180304"/>
          <a:ext cx="10547797" cy="65811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79580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3363419055"/>
              </p:ext>
            </p:extLst>
          </p:nvPr>
        </p:nvGraphicFramePr>
        <p:xfrm>
          <a:off x="2032001" y="1049311"/>
          <a:ext cx="7666635" cy="56363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297837" y="299803"/>
            <a:ext cx="52915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методы</a:t>
            </a:r>
            <a:endParaRPr lang="ru-RU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5377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452070640"/>
              </p:ext>
            </p:extLst>
          </p:nvPr>
        </p:nvGraphicFramePr>
        <p:xfrm>
          <a:off x="779490" y="1034320"/>
          <a:ext cx="9265657" cy="47833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2683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134911"/>
            <a:ext cx="8596668" cy="989351"/>
          </a:xfrm>
        </p:spPr>
        <p:txBody>
          <a:bodyPr>
            <a:normAutofit/>
          </a:bodyPr>
          <a:lstStyle/>
          <a:p>
            <a:pPr algn="ctr"/>
            <a:r>
              <a:rPr lang="ru-RU" sz="40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</a:t>
            </a:r>
            <a:endParaRPr lang="ru-RU" sz="40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4812" y="914400"/>
            <a:ext cx="4763705" cy="5628067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Музыкально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театральная деятельность помогает нам в формировании творческой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личности.</a:t>
            </a:r>
          </a:p>
          <a:p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Учит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детей фантазировать, сочинять, помогает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чувствовать.</a:t>
            </a:r>
          </a:p>
          <a:p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Учит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преодолевать застенчивость, замкнутость,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робость.</a:t>
            </a:r>
          </a:p>
          <a:p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Учит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отстаивать свою точку зрения, самостоятельно и осмысленно находить оригинальные решения в любой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ситуации.</a:t>
            </a:r>
          </a:p>
          <a:p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Развивает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словесное творчество, творческие способности. 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056" r="7089" b="4038"/>
          <a:stretch/>
        </p:blipFill>
        <p:spPr>
          <a:xfrm>
            <a:off x="5065690" y="1648521"/>
            <a:ext cx="6732000" cy="3255434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1849667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141678"/>
            <a:ext cx="8596668" cy="940148"/>
          </a:xfrm>
        </p:spPr>
        <p:txBody>
          <a:bodyPr>
            <a:normAutofit/>
          </a:bodyPr>
          <a:lstStyle/>
          <a:p>
            <a:pPr algn="ctr"/>
            <a:r>
              <a:rPr lang="ru-RU" sz="40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endParaRPr lang="ru-RU" sz="40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5634" y="1378038"/>
            <a:ext cx="7495503" cy="267880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Пробудить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детей интерес к театрально – игровой деятельности посредством музыки.</a:t>
            </a:r>
          </a:p>
          <a:p>
            <a:pPr>
              <a:buNone/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Сформировать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творческую личность посредством музыкально – театральной деятельности.</a:t>
            </a:r>
          </a:p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69" t="12018" r="32160" b="11926"/>
          <a:stretch/>
        </p:blipFill>
        <p:spPr>
          <a:xfrm>
            <a:off x="3528811" y="3271233"/>
            <a:ext cx="3024000" cy="3319035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7" t="6366" r="12174"/>
          <a:stretch/>
        </p:blipFill>
        <p:spPr>
          <a:xfrm>
            <a:off x="7506234" y="546606"/>
            <a:ext cx="4104000" cy="3426183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2871284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</a:t>
            </a:r>
            <a:endParaRPr lang="ru-RU" sz="40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6366" y="1777285"/>
            <a:ext cx="9813702" cy="490685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Художественно-эстетическое 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1. Развивать способность воспринимать и переживать музыку, раскрывая эмоциональность как важнейшую основу внутреннего мира. </a:t>
            </a:r>
          </a:p>
          <a:p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2. Развивать умение передавать музыкальный образ через мимику, жесты, голосовые интонации и эмоциональное пение.</a:t>
            </a:r>
          </a:p>
          <a:p>
            <a:pPr algn="ctr">
              <a:buNone/>
            </a:pP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Познавательное 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Расширять кругозор детей в части элементарных представлений о музыке как виде искусства.</a:t>
            </a:r>
          </a:p>
          <a:p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Развивать фантазию, творческое мышление детей во время слушания и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передачи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игрового образа, а также в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пляске и игре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0053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257578"/>
            <a:ext cx="8596668" cy="927278"/>
          </a:xfrm>
        </p:spPr>
        <p:txBody>
          <a:bodyPr>
            <a:normAutofit/>
          </a:bodyPr>
          <a:lstStyle/>
          <a:p>
            <a:pPr algn="ctr"/>
            <a:r>
              <a:rPr lang="ru-RU" sz="40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</a:t>
            </a:r>
            <a:endParaRPr lang="ru-RU" sz="40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9093" y="1403797"/>
            <a:ext cx="9543245" cy="530609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 – коммуникативное 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Создать эмоционально – благоприятную атмосферу для творческой деятельности.</a:t>
            </a:r>
          </a:p>
          <a:p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Побуждать детей к активному, эмоциональному общению друг с другом и участию в театрализованных играх и представлениях.</a:t>
            </a:r>
          </a:p>
          <a:p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3.Приобщать детей к элементарным нормам и правилам взаимоотношений со сверстниками и взрослыми, в том числе и с участниками проекта.</a:t>
            </a:r>
          </a:p>
          <a:p>
            <a:pPr algn="ctr">
              <a:buNone/>
            </a:pP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Речевое 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1.Развивать творческое воображение детей при ознакомлении с художественными произведениями  с помощью музыки с целью усиления эмоционального восприятия и развития .</a:t>
            </a:r>
          </a:p>
          <a:p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2.Обогащать словарный запас, формировать звуковую культуру речи, навыки связной речи.</a:t>
            </a:r>
            <a:endParaRPr lang="ru-RU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1194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218942"/>
            <a:ext cx="8596668" cy="1120462"/>
          </a:xfrm>
        </p:spPr>
        <p:txBody>
          <a:bodyPr>
            <a:normAutofit/>
          </a:bodyPr>
          <a:lstStyle/>
          <a:p>
            <a:pPr algn="ctr"/>
            <a:r>
              <a:rPr lang="ru-RU" sz="40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ТИП ПРОЕКТА</a:t>
            </a:r>
            <a:endParaRPr lang="ru-RU" sz="40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1973" y="1339404"/>
            <a:ext cx="4456090" cy="529210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информационно –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практико-ориентировочный (творческий)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2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2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Длительность проекта</a:t>
            </a:r>
            <a:r>
              <a:rPr lang="ru-RU" sz="20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ноябрь-декабрь 2017 года</a:t>
            </a:r>
          </a:p>
          <a:p>
            <a:pPr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(</a:t>
            </a:r>
            <a:r>
              <a:rPr lang="ru-RU" sz="2000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крактосрочный</a:t>
            </a:r>
            <a:r>
              <a:rPr lang="ru-RU" sz="20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0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2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2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Участники проекта: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дети подготовительной группы № 8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воспитатели групп 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музыкальный руководитель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родители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514350" indent="-51435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2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2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Этапы проекта.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этап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организационно-подготовительный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этап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основной этап (практический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этап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итоговый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35"/>
          <a:stretch/>
        </p:blipFill>
        <p:spPr>
          <a:xfrm>
            <a:off x="5161565" y="1559621"/>
            <a:ext cx="6490229" cy="4608000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3080826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206062"/>
            <a:ext cx="8596668" cy="1352282"/>
          </a:xfrm>
        </p:spPr>
        <p:txBody>
          <a:bodyPr>
            <a:normAutofit/>
          </a:bodyPr>
          <a:lstStyle/>
          <a:p>
            <a:pPr algn="ctr"/>
            <a:r>
              <a:rPr lang="ru-RU" sz="40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ЭТАП</a:t>
            </a:r>
            <a:br>
              <a:rPr lang="ru-RU" sz="40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ОРГАНИЗАЦИОННО-ПОДГОТОВИТЕЛЬНЫЙ </a:t>
            </a:r>
            <a:endParaRPr lang="ru-RU" sz="27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6366" y="1558345"/>
            <a:ext cx="9234152" cy="2485621"/>
          </a:xfrm>
        </p:spPr>
        <p:txBody>
          <a:bodyPr/>
          <a:lstStyle/>
          <a:p>
            <a:pPr marL="0" lvl="0" indent="0"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1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. Создать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мотивацию по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работе над проектом.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2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. Подбор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и изучение методической, справочной литературы по теме.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3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. Подбор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художественно - литературного репертуара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.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4. Создание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учебно-методической базы (перспективное планирование).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5. Подбор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наглядного материала.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8" t="9015" r="14413" b="5352"/>
          <a:stretch/>
        </p:blipFill>
        <p:spPr>
          <a:xfrm>
            <a:off x="3181081" y="3206841"/>
            <a:ext cx="4464000" cy="3450119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2517554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270456"/>
            <a:ext cx="8596668" cy="1659944"/>
          </a:xfrm>
        </p:spPr>
        <p:txBody>
          <a:bodyPr>
            <a:normAutofit/>
          </a:bodyPr>
          <a:lstStyle/>
          <a:p>
            <a:pPr algn="ctr"/>
            <a:r>
              <a:rPr lang="ru-RU" sz="44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ЭТАП</a:t>
            </a:r>
            <a:r>
              <a:rPr lang="ru-RU" sz="40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ОСНОВНОЙ (ПРАКТИЧЕСКИЙ)</a:t>
            </a:r>
            <a:r>
              <a:rPr lang="ru-RU" sz="27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7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4546" y="1532586"/>
            <a:ext cx="9543246" cy="1700012"/>
          </a:xfrm>
        </p:spPr>
        <p:txBody>
          <a:bodyPr>
            <a:normAutofit/>
          </a:bodyPr>
          <a:lstStyle/>
          <a:p>
            <a:pPr marL="0">
              <a:spcBef>
                <a:spcPts val="0"/>
              </a:spcBef>
              <a:buNone/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 способствовать объединению детей в совместной деятельности. </a:t>
            </a:r>
          </a:p>
          <a:p>
            <a:pPr marL="0">
              <a:spcBef>
                <a:spcPts val="0"/>
              </a:spcBef>
              <a:buNone/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Закрепить и расширить знания и умения детей в постановке спектаклей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>
              <a:spcBef>
                <a:spcPts val="0"/>
              </a:spcBef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6" t="9467" r="10245" b="8933"/>
          <a:stretch/>
        </p:blipFill>
        <p:spPr>
          <a:xfrm>
            <a:off x="3309871" y="2691683"/>
            <a:ext cx="5397931" cy="3816000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2930291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i="1" dirty="0"/>
              <a:t>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Самое главное – стремление пробудить  у детей любовь к музыке, желание её слушать и понимать, ориентироваться в ней, и воспитывать хороший вкус. Ведь, по словам В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А. Сухомлинского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«Как гимнастика выпрямляет тело, так музыка выпрямляет душу человека…»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35" t="20781" r="14132" b="7348"/>
          <a:stretch/>
        </p:blipFill>
        <p:spPr>
          <a:xfrm>
            <a:off x="3477799" y="2098431"/>
            <a:ext cx="3972073" cy="4644000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3255985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142</TotalTime>
  <Words>553</Words>
  <Application>Microsoft Office PowerPoint</Application>
  <PresentationFormat>Произвольный</PresentationFormat>
  <Paragraphs>73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Грань</vt:lpstr>
      <vt:lpstr>Муниципальное автономное дошкольное образовательное учреждение Муниципального образования город Ирбит «Детский сад № 25»       «Снежная королева» Творческий проект  </vt:lpstr>
      <vt:lpstr>АКТУАЛЬНОСТЬ</vt:lpstr>
      <vt:lpstr>ЦЕЛЬ</vt:lpstr>
      <vt:lpstr>ЗАДАЧИ</vt:lpstr>
      <vt:lpstr>ЗАДАЧИ</vt:lpstr>
      <vt:lpstr>ТИП ПРОЕКТА</vt:lpstr>
      <vt:lpstr>1 ЭТАП ОРГАНИЗАЦИОННО-ПОДГОТОВИТЕЛЬНЫЙ </vt:lpstr>
      <vt:lpstr>2 ЭТАП ОСНОВНОЙ (ПРАКТИЧЕСКИЙ) </vt:lpstr>
      <vt:lpstr> Самое главное – стремление пробудить  у детей любовь к музыке, желание её слушать и понимать, ориентироваться в ней, и воспитывать хороший вкус. Ведь, по словам В. А. Сухомлинского «Как гимнастика выпрямляет тело, так музыка выпрямляет душу человека…»</vt:lpstr>
      <vt:lpstr>Презентация PowerPoint</vt:lpstr>
      <vt:lpstr>3 ЭТАП ИТОГОВЫЙ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автономное дошкольное образовательное учреждение Муниципального образования город Ирбит «Детский сад № 25»     «Музыка и театр» Творческий проект</dc:title>
  <dc:creator>UserXX</dc:creator>
  <cp:lastModifiedBy>12345</cp:lastModifiedBy>
  <cp:revision>17</cp:revision>
  <dcterms:created xsi:type="dcterms:W3CDTF">2017-03-12T04:39:31Z</dcterms:created>
  <dcterms:modified xsi:type="dcterms:W3CDTF">2018-07-27T03:47:03Z</dcterms:modified>
</cp:coreProperties>
</file>