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65" r:id="rId3"/>
    <p:sldId id="303" r:id="rId4"/>
    <p:sldId id="304" r:id="rId5"/>
    <p:sldId id="305" r:id="rId6"/>
    <p:sldId id="306" r:id="rId7"/>
    <p:sldId id="307" r:id="rId8"/>
    <p:sldId id="308" r:id="rId9"/>
    <p:sldId id="285" r:id="rId10"/>
    <p:sldId id="286" r:id="rId11"/>
    <p:sldId id="287" r:id="rId12"/>
    <p:sldId id="302" r:id="rId13"/>
    <p:sldId id="288" r:id="rId14"/>
    <p:sldId id="309" r:id="rId15"/>
    <p:sldId id="289" r:id="rId16"/>
    <p:sldId id="310" r:id="rId17"/>
    <p:sldId id="290" r:id="rId18"/>
    <p:sldId id="311" r:id="rId19"/>
    <p:sldId id="266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764704"/>
            <a:ext cx="7056784" cy="2835747"/>
          </a:xfrm>
          <a:noFill/>
          <a:ln>
            <a:noFill/>
          </a:ln>
        </p:spPr>
        <p:txBody>
          <a:bodyPr anchor="ctr"/>
          <a:lstStyle/>
          <a:p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Серия игр «Играем дома»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/>
            </a:r>
            <a:b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Игры которые развивают</a:t>
            </a:r>
            <a:b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ru-RU" sz="36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ПАЛЬЧИКАМИ ИГРАЕМ – </a:t>
            </a:r>
            <a:br>
              <a:rPr lang="ru-RU" sz="36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РЕЧЬ РАЗВИВАЕМ</a:t>
            </a:r>
            <a:endParaRPr lang="ru-RU" sz="360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26297" y="5373216"/>
            <a:ext cx="2448272" cy="792088"/>
          </a:xfrm>
        </p:spPr>
        <p:txBody>
          <a:bodyPr/>
          <a:lstStyle/>
          <a:p>
            <a:pPr algn="l">
              <a:spcBef>
                <a:spcPct val="0"/>
              </a:spcBef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МАДОУ «Детский сад № 25»</a:t>
            </a:r>
          </a:p>
          <a:p>
            <a:pPr algn="l">
              <a:spcBef>
                <a:spcPct val="0"/>
              </a:spcBef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Учитель-дефектолог </a:t>
            </a:r>
          </a:p>
          <a:p>
            <a:pPr algn="l">
              <a:spcBef>
                <a:spcPct val="0"/>
              </a:spcBef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Т.А. Пелевина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dirty="0" smtClean="0">
                <a:solidFill>
                  <a:srgbClr val="FF0000"/>
                </a:solidFill>
              </a:rPr>
              <a:t> 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74638"/>
            <a:ext cx="8500570" cy="625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3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60648"/>
            <a:ext cx="8496944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8586" y="213285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ПАЛЬЧИКОВЫЕ СКАЗКИ</a:t>
            </a:r>
            <a:endParaRPr lang="ru-RU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64096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060848"/>
            <a:ext cx="7054552" cy="1470025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Пальчиковые </a:t>
            </a:r>
            <a:r>
              <a:rPr lang="ru-RU" dirty="0" err="1">
                <a:solidFill>
                  <a:srgbClr val="00B050"/>
                </a:solidFill>
              </a:rPr>
              <a:t>кинезиологические</a:t>
            </a:r>
            <a:r>
              <a:rPr lang="ru-RU" dirty="0">
                <a:solidFill>
                  <a:srgbClr val="00B050"/>
                </a:solidFill>
              </a:rPr>
              <a:t> игры</a:t>
            </a:r>
          </a:p>
        </p:txBody>
      </p:sp>
    </p:spTree>
    <p:extLst>
      <p:ext uri="{BB962C8B-B14F-4D97-AF65-F5344CB8AC3E}">
        <p14:creationId xmlns:p14="http://schemas.microsoft.com/office/powerpoint/2010/main" val="413672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60648"/>
            <a:ext cx="5112568" cy="3355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348880"/>
            <a:ext cx="3393182" cy="39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8586" y="2132856"/>
            <a:ext cx="7772400" cy="1470025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Пальчиковые игры с элементами самомассажа</a:t>
            </a:r>
          </a:p>
        </p:txBody>
      </p:sp>
    </p:spTree>
    <p:extLst>
      <p:ext uri="{BB962C8B-B14F-4D97-AF65-F5344CB8AC3E}">
        <p14:creationId xmlns:p14="http://schemas.microsoft.com/office/powerpoint/2010/main" val="1859641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404664"/>
            <a:ext cx="7193773" cy="53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8553131" cy="445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19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89" y="332656"/>
            <a:ext cx="7434725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Пальчиковые игры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980728"/>
            <a:ext cx="8291263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     </a:t>
            </a:r>
            <a:r>
              <a:rPr lang="ru-RU" sz="2000" dirty="0" smtClean="0"/>
              <a:t>    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124744"/>
            <a:ext cx="78592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Очень </a:t>
            </a:r>
            <a:r>
              <a:rPr lang="ru-RU" dirty="0"/>
              <a:t>важной частью работы по развитию мелкой моторики являются "пальчиковые игры". Игры эти очень эмоциональны, увлекательны. Они способствуют развитию речи, </a:t>
            </a:r>
            <a:r>
              <a:rPr lang="ru-RU" dirty="0" smtClean="0"/>
              <a:t>творческой деятельности.</a:t>
            </a:r>
          </a:p>
          <a:p>
            <a:pPr algn="just"/>
            <a:r>
              <a:rPr lang="ru-RU" dirty="0"/>
              <a:t> </a:t>
            </a:r>
            <a:r>
              <a:rPr lang="ru-RU" dirty="0"/>
              <a:t>Благодаря регулярным занятиям пальчиковой гимнастикой развивается мелкая моторика рук, которая не только оказывает благоприятное влияние на развитие речи, чувства ритма, но и подготавливает ребенка к рисованию и письму.</a:t>
            </a:r>
            <a:r>
              <a:rPr lang="ru-RU" dirty="0"/>
              <a:t> </a:t>
            </a:r>
            <a:endParaRPr lang="ru-RU" dirty="0" smtClean="0"/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556" y="3356992"/>
            <a:ext cx="3812654" cy="28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Виды пальчиковых игр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17638"/>
            <a:ext cx="7704856" cy="4525963"/>
          </a:xfrm>
        </p:spPr>
        <p:txBody>
          <a:bodyPr/>
          <a:lstStyle/>
          <a:p>
            <a:pPr algn="just"/>
            <a:r>
              <a:rPr lang="ru-RU" sz="2800" dirty="0" smtClean="0"/>
              <a:t>Пальчиковые игры с предметами;</a:t>
            </a:r>
          </a:p>
          <a:p>
            <a:pPr algn="just"/>
            <a:r>
              <a:rPr lang="ru-RU" sz="2800" dirty="0" smtClean="0"/>
              <a:t>Пальчиковые игры со стихотворным сопровождением;</a:t>
            </a:r>
          </a:p>
          <a:p>
            <a:pPr algn="just"/>
            <a:r>
              <a:rPr lang="ru-RU" sz="2800" dirty="0" smtClean="0"/>
              <a:t>Пальчиковые игры на основе сказок;</a:t>
            </a:r>
          </a:p>
          <a:p>
            <a:pPr algn="just"/>
            <a:r>
              <a:rPr lang="ru-RU" sz="2800" dirty="0" smtClean="0"/>
              <a:t>Пальчиковые </a:t>
            </a:r>
            <a:r>
              <a:rPr lang="ru-RU" sz="2800" dirty="0" err="1" smtClean="0"/>
              <a:t>кинезиологические</a:t>
            </a:r>
            <a:r>
              <a:rPr lang="ru-RU" sz="2800" dirty="0" smtClean="0"/>
              <a:t> игры;</a:t>
            </a:r>
          </a:p>
          <a:p>
            <a:pPr algn="just"/>
            <a:r>
              <a:rPr lang="ru-RU" sz="2800" dirty="0" smtClean="0"/>
              <a:t>Пальчиковые игры с элементами самомассажа;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07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Пальчиковые игры с предметами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Шнуровки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052737"/>
            <a:ext cx="2764394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9788">
            <a:off x="5623070" y="1091508"/>
            <a:ext cx="3046784" cy="25196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61235">
            <a:off x="6258157" y="3707719"/>
            <a:ext cx="2267448" cy="2267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3036" y="2840770"/>
            <a:ext cx="2361861" cy="31744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63422">
            <a:off x="1232026" y="3698658"/>
            <a:ext cx="2069008" cy="14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Игры с песком (крупами)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052736"/>
            <a:ext cx="3407982" cy="2553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7844">
            <a:off x="5492560" y="1294300"/>
            <a:ext cx="2711754" cy="2441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7" y="3789040"/>
            <a:ext cx="2293681" cy="253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Игры с прищепками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100023"/>
            <a:ext cx="3230488" cy="24228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100023"/>
            <a:ext cx="3680453" cy="27603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215" y="3827927"/>
            <a:ext cx="3235746" cy="25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Пальчиковые игры со стихотворным сопровождением</a:t>
            </a:r>
          </a:p>
        </p:txBody>
      </p:sp>
    </p:spTree>
    <p:extLst>
      <p:ext uri="{BB962C8B-B14F-4D97-AF65-F5344CB8AC3E}">
        <p14:creationId xmlns:p14="http://schemas.microsoft.com/office/powerpoint/2010/main" val="32789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8136904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     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4638"/>
            <a:ext cx="8712968" cy="63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0">
      <a:dk1>
        <a:srgbClr val="003300"/>
      </a:dk1>
      <a:lt1>
        <a:srgbClr val="006000"/>
      </a:lt1>
      <a:dk2>
        <a:srgbClr val="003300"/>
      </a:dk2>
      <a:lt2>
        <a:srgbClr val="003300"/>
      </a:lt2>
      <a:accent1>
        <a:srgbClr val="003300"/>
      </a:accent1>
      <a:accent2>
        <a:srgbClr val="C00000"/>
      </a:accent2>
      <a:accent3>
        <a:srgbClr val="003300"/>
      </a:accent3>
      <a:accent4>
        <a:srgbClr val="003300"/>
      </a:accent4>
      <a:accent5>
        <a:srgbClr val="003300"/>
      </a:accent5>
      <a:accent6>
        <a:srgbClr val="003300"/>
      </a:accent6>
      <a:hlink>
        <a:srgbClr val="003300"/>
      </a:hlink>
      <a:folHlink>
        <a:srgbClr val="003300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111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Times New Roman</vt:lpstr>
      <vt:lpstr>Calibri</vt:lpstr>
      <vt:lpstr>Comic Sans MS</vt:lpstr>
      <vt:lpstr>Arial</vt:lpstr>
      <vt:lpstr>1_Тема Office</vt:lpstr>
      <vt:lpstr>Серия игр «Играем дома» Игры которые развивают ПАЛЬЧИКАМИ ИГРАЕМ –  РЕЧЬ РАЗВИВАЕМ</vt:lpstr>
      <vt:lpstr>Пальчиковые игры</vt:lpstr>
      <vt:lpstr>Виды пальчиковых игр</vt:lpstr>
      <vt:lpstr>Пальчиковые игры с предметами</vt:lpstr>
      <vt:lpstr>Шнуровки</vt:lpstr>
      <vt:lpstr>Игры с песком (крупами)</vt:lpstr>
      <vt:lpstr>Игры с прищепками</vt:lpstr>
      <vt:lpstr>Пальчиковые игры со стихотворным сопровождением</vt:lpstr>
      <vt:lpstr> </vt:lpstr>
      <vt:lpstr>  </vt:lpstr>
      <vt:lpstr>Презентация PowerPoint</vt:lpstr>
      <vt:lpstr>ПАЛЬЧИКОВЫЕ СКАЗКИ</vt:lpstr>
      <vt:lpstr>Презентация PowerPoint</vt:lpstr>
      <vt:lpstr>Пальчиковые кинезиологические игры</vt:lpstr>
      <vt:lpstr>Презентация PowerPoint</vt:lpstr>
      <vt:lpstr>Пальчиковые игры с элементами самомассажа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Пользователь</cp:lastModifiedBy>
  <cp:revision>93</cp:revision>
  <dcterms:created xsi:type="dcterms:W3CDTF">2014-07-06T18:18:01Z</dcterms:created>
  <dcterms:modified xsi:type="dcterms:W3CDTF">2020-05-02T12:52:31Z</dcterms:modified>
</cp:coreProperties>
</file>