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video" Target="file:///C:\Users\asus\Downloads\videoplayback%20(2).mp4" TargetMode="External"/><Relationship Id="rId6" Type="http://schemas.openxmlformats.org/officeDocument/2006/relationships/image" Target="../media/image3.png"/><Relationship Id="rId5" Type="http://schemas.openxmlformats.org/officeDocument/2006/relationships/hyperlink" Target="https://www.youtube.com/watch?v=Qx6jOl6ioHo" TargetMode="Externa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p3"/><Relationship Id="rId2" Type="http://schemas.microsoft.com/office/2007/relationships/media" Target="../media/media3.mp3"/><Relationship Id="rId1" Type="http://schemas.openxmlformats.org/officeDocument/2006/relationships/video" Target="file:///C:\Users\asus\Downloads\&#1048;&#1075;&#1088;&#1072;%20'&#1051;&#1077;&#1090;&#1095;&#1080;&#1082;&#1080;,%20&#1085;&#1072;%20&#1072;&#1101;&#1088;&#1086;&#1076;&#1088;&#1086;&#1084;!'.mp4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4608512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Дистанционное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музыкальное занятие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для детей средней группы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Приветствие «</a:t>
            </a:r>
            <a:r>
              <a:rPr lang="ru-RU" sz="31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Здравствуйте!</a:t>
            </a: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Выполняйте вместе с ребенком ритмические движения ориентируясь на слова развивая при этом не только ритмический слух у ребенка и умение действовать согласованно, но и доброжелательное отношение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564904"/>
            <a:ext cx="8640960" cy="3744416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/>
              <a:t>Здравствуй, солнышко – дружок, (руки вверх, </a:t>
            </a:r>
            <a:r>
              <a:rPr lang="ru-RU" i="1" dirty="0"/>
              <a:t>«фонарики»</a:t>
            </a:r>
            <a:r>
              <a:rPr lang="ru-RU" dirty="0"/>
              <a:t>)</a:t>
            </a:r>
          </a:p>
          <a:p>
            <a:pPr algn="just">
              <a:buNone/>
            </a:pPr>
            <a:r>
              <a:rPr lang="ru-RU" dirty="0"/>
              <a:t>Здравствуй, носик – пятачок </a:t>
            </a:r>
            <a:r>
              <a:rPr lang="ru-RU" i="1" dirty="0"/>
              <a:t>(указательным пальцем показываем носик)</a:t>
            </a:r>
            <a:endParaRPr lang="ru-RU" dirty="0"/>
          </a:p>
          <a:p>
            <a:pPr algn="just">
              <a:buNone/>
            </a:pPr>
            <a:r>
              <a:rPr lang="ru-RU" dirty="0"/>
              <a:t>Здравствуйте, губки </a:t>
            </a:r>
            <a:r>
              <a:rPr lang="ru-RU" i="1" dirty="0"/>
              <a:t>(показываем губки)</a:t>
            </a:r>
            <a:endParaRPr lang="ru-RU" dirty="0"/>
          </a:p>
          <a:p>
            <a:pPr algn="just">
              <a:buNone/>
            </a:pPr>
            <a:r>
              <a:rPr lang="ru-RU" dirty="0"/>
              <a:t>Здравствуйте, зубки </a:t>
            </a:r>
            <a:r>
              <a:rPr lang="ru-RU" i="1" dirty="0"/>
              <a:t>(показываем зубки)</a:t>
            </a:r>
            <a:endParaRPr lang="ru-RU" dirty="0"/>
          </a:p>
          <a:p>
            <a:pPr algn="just">
              <a:buNone/>
            </a:pPr>
            <a:r>
              <a:rPr lang="ru-RU" dirty="0"/>
              <a:t>Губками </a:t>
            </a:r>
            <a:r>
              <a:rPr lang="ru-RU" i="1" dirty="0"/>
              <a:t>«почмокали»</a:t>
            </a:r>
            <a:r>
              <a:rPr lang="ru-RU" dirty="0"/>
              <a:t> (</a:t>
            </a:r>
            <a:r>
              <a:rPr lang="ru-RU" i="1" dirty="0"/>
              <a:t>«чмокаем»</a:t>
            </a:r>
            <a:r>
              <a:rPr lang="ru-RU" dirty="0"/>
              <a:t>)</a:t>
            </a:r>
          </a:p>
          <a:p>
            <a:pPr algn="just">
              <a:buNone/>
            </a:pPr>
            <a:r>
              <a:rPr lang="ru-RU" dirty="0"/>
              <a:t>Зубками </a:t>
            </a:r>
            <a:r>
              <a:rPr lang="ru-RU" i="1" dirty="0"/>
              <a:t>«пощёлкали»</a:t>
            </a:r>
            <a:r>
              <a:rPr lang="ru-RU" dirty="0"/>
              <a:t> (</a:t>
            </a:r>
            <a:r>
              <a:rPr lang="ru-RU" i="1" dirty="0"/>
              <a:t>«щёлкаем»</a:t>
            </a:r>
            <a:r>
              <a:rPr lang="ru-RU" dirty="0"/>
              <a:t>)</a:t>
            </a:r>
          </a:p>
          <a:p>
            <a:pPr algn="just">
              <a:buNone/>
            </a:pPr>
            <a:r>
              <a:rPr lang="ru-RU" dirty="0"/>
              <a:t>Ручки вверх подняли </a:t>
            </a:r>
            <a:r>
              <a:rPr lang="ru-RU" i="1" dirty="0"/>
              <a:t>(поднимаем ручки вверх)</a:t>
            </a:r>
            <a:endParaRPr lang="ru-RU" dirty="0"/>
          </a:p>
          <a:p>
            <a:pPr algn="just">
              <a:buNone/>
            </a:pPr>
            <a:r>
              <a:rPr lang="ru-RU" dirty="0"/>
              <a:t>И ими помахали </a:t>
            </a:r>
            <a:r>
              <a:rPr lang="ru-RU" i="1" dirty="0"/>
              <a:t>(машем ладошками)</a:t>
            </a:r>
            <a:endParaRPr lang="ru-RU" dirty="0"/>
          </a:p>
          <a:p>
            <a:pPr algn="just">
              <a:buNone/>
            </a:pPr>
            <a:r>
              <a:rPr lang="ru-RU" dirty="0"/>
              <a:t>А теперь все вместе –</a:t>
            </a:r>
          </a:p>
          <a:p>
            <a:pPr algn="just">
              <a:buNone/>
            </a:pPr>
            <a:r>
              <a:rPr lang="ru-RU" i="1" dirty="0"/>
              <a:t>«Здравствуйте!»</a:t>
            </a:r>
            <a:r>
              <a:rPr lang="ru-RU" dirty="0"/>
              <a:t> - сказали </a:t>
            </a:r>
            <a:r>
              <a:rPr lang="ru-RU" i="1" dirty="0"/>
              <a:t>(хором здороваемся</a:t>
            </a:r>
            <a:r>
              <a:rPr lang="ru-RU" i="1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Восприятие музыки (слушание)</a:t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родителям: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Рассмотреть с ребенком картинку. 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Спросить, кто изображен на ней.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Какие они ростом? Что они делают? (маленькие, маршируют).</a:t>
            </a:r>
            <a:endParaRPr lang="ru-RU" dirty="0"/>
          </a:p>
        </p:txBody>
      </p:sp>
      <p:pic>
        <p:nvPicPr>
          <p:cNvPr id="5" name="Рисунок 4" descr="marsh_derevyannyh_soldatikov_10_28151354.png"/>
          <p:cNvPicPr>
            <a:picLocks noChangeAspect="1"/>
          </p:cNvPicPr>
          <p:nvPr/>
        </p:nvPicPr>
        <p:blipFill>
          <a:blip r:embed="rId2" cstate="print"/>
          <a:srcRect l="4898" t="4326" r="2751" b="4326"/>
          <a:stretch>
            <a:fillRect/>
          </a:stretch>
        </p:blipFill>
        <p:spPr>
          <a:xfrm>
            <a:off x="1907704" y="2636912"/>
            <a:ext cx="5820233" cy="39252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295232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Предложите ребёнку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прослушать музыкальное произведение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Марш солдатиков» музыка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Е.Юцкевич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щелкните мышкой в левом нижнем углу слайда)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Обратить внимание детей на то, что в марше звучат высокие звуки: солдатики маленькие, и шаги у них маленькие, и звуки от их шагов тоненькие и высокие.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Предложить детям прослушать марш ещё раз 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помаршировать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как солдатики.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</a:br>
            <a:endParaRPr lang="ru-RU" dirty="0"/>
          </a:p>
        </p:txBody>
      </p:sp>
      <p:pic>
        <p:nvPicPr>
          <p:cNvPr id="5" name="videoplayback (2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123728" y="2708920"/>
            <a:ext cx="6028928" cy="3751312"/>
          </a:xfrm>
          <a:prstGeom prst="rect">
            <a:avLst/>
          </a:prstGeom>
        </p:spPr>
      </p:pic>
      <p:pic>
        <p:nvPicPr>
          <p:cNvPr id="3" name="Неизвестен - Марш солдатиков Е.Юцевич_(Audio-VK4.ru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4048" y="4581128"/>
            <a:ext cx="1329680" cy="1329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2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«Овечка»</a:t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Выполняйте  с ребенком движения пальчиковой гимнастики одновременно проговаривая текст, развивая при этом мелкую моторику, координацию движений пальцев рук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print">
            <a:lum bright="-36000" contrast="60000"/>
          </a:blip>
          <a:srcRect l="3742" t="53354" r="1229" b="36720"/>
          <a:stretch>
            <a:fillRect/>
          </a:stretch>
        </p:blipFill>
        <p:spPr bwMode="auto">
          <a:xfrm>
            <a:off x="755576" y="3645024"/>
            <a:ext cx="799288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Пение (подпевание)</a:t>
            </a:r>
            <a:b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 «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Песенка про хомячка» музыка и слова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М.Абелян</a:t>
            </a:r>
            <a: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Рекомендации для родителей: </a:t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Предложите ребёнку вспомнить песенку,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послушать аудиозапись.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Окажите ребёнку помощь в повторении и запоминании слов песни. 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Щёлкните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мышкой в левом нижнем углу слайда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желании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предложите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пропеть песенку ещё раз.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844940"/>
            <a:ext cx="6588000" cy="3705750"/>
          </a:xfrm>
          <a:prstGeom prst="rect">
            <a:avLst/>
          </a:prstGeom>
        </p:spPr>
      </p:pic>
      <p:pic>
        <p:nvPicPr>
          <p:cNvPr id="6" name="Плюсовка - Песенка про хомячка (муз. и сл. Л.Абелян)_(Audio-VK4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1560" y="573325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784976" cy="352839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Музыкально игра</a:t>
            </a:r>
            <a:b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«Лётчики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аэродром» </a:t>
            </a:r>
            <a:b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Рекомендации для родителей: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Предложите ребёнку поиграть  в музыкальную игру.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начале дети сидят на «корточках» (на колесах), встают и заводят мотор (руками, согнутыми в локтях, вращать перед собой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Затем самолёты летят.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команде «внимание, посадка» им нужно изобразить животное(кенгуру, пингвина, обезьяну, змею, тигра и цаплю).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щёлкнуть мышкой по картинке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/>
          </a:p>
        </p:txBody>
      </p:sp>
      <p:pic>
        <p:nvPicPr>
          <p:cNvPr id="5" name="Игра 'Летчики, на аэродром!'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627784" y="3573016"/>
            <a:ext cx="5516871" cy="3103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5013176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Снимите игру ребенка на видео и отправьте для отчета</a:t>
            </a:r>
            <a:endParaRPr lang="ru-RU" b="1" i="1" dirty="0"/>
          </a:p>
        </p:txBody>
      </p:sp>
      <p:pic>
        <p:nvPicPr>
          <p:cNvPr id="3" name="Динамическая подвижная игра Летчики - на аэродром Холодная И.В_(Audio-VK4.ru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50327" y="427742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22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268760"/>
            <a:ext cx="6552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свидания,</a:t>
            </a:r>
          </a:p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 новых встреч!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8538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49</Words>
  <Application>Microsoft Office PowerPoint</Application>
  <PresentationFormat>Экран (4:3)</PresentationFormat>
  <Paragraphs>20</Paragraphs>
  <Slides>8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Дистанционное  музыкальное занятие  для детей средней группы  </vt:lpstr>
      <vt:lpstr>Приветствие «Здравствуйте!» Рекомендации родителям: Выполняйте вместе с ребенком ритмические движения ориентируясь на слова развивая при этом не только ритмический слух у ребенка и умение действовать согласованно, но и доброжелательное отношение </vt:lpstr>
      <vt:lpstr>Восприятие музыки (слушание) Рекомендации родителям:  1. Рассмотреть с ребенком картинку.  Спросить, кто изображен на ней. Какие они ростом? Что они делают? (маленькие, маршируют).</vt:lpstr>
      <vt:lpstr>Предложите ребёнку прослушать музыкальное произведение  «Марш солдатиков» музыка Е.Юцкевич (щелкните мышкой в левом нижнем углу слайда)  Обратить внимание детей на то, что в марше звучат высокие звуки: солдатики маленькие, и шаги у них маленькие, и звуки от их шагов тоненькие и высокие.  Предложить детям прослушать марш ещё раз и помаршировать, как солдатики.  </vt:lpstr>
      <vt:lpstr>Пальчиковая гимнастика «Овечка» Рекомендации родителям: Выполняйте  с ребенком движения пальчиковой гимнастики одновременно проговаривая текст, развивая при этом мелкую моторику, координацию движений пальцев рук </vt:lpstr>
      <vt:lpstr>Пение (подпевание)  «Песенка про хомячка» музыка и слова М.Абелян Рекомендации для родителей:  Предложите ребёнку вспомнить песенку, послушать аудиозапись. Окажите ребёнку помощь в повторении и запоминании слов песни. (Щёлкните мышкой в левом нижнем углу слайда) При желании предложите пропеть песенку ещё раз.</vt:lpstr>
      <vt:lpstr>Музыкально игра «Лётчики на аэродром»  Рекомендации для родителей: Предложите ребёнку поиграть  в музыкальную игру. В начале дети сидят на «корточках» (на колесах), встают и заводят мотор (руками, согнутыми в локтях, вращать перед собой). Затем самолёты летят. При  команде «внимание, посадка» им нужно изобразить животное(кенгуру, пингвина, обезьяну, змею, тигра и цаплю).   (щёлкнуть мышкой по картинке)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Windows User</cp:lastModifiedBy>
  <cp:revision>18</cp:revision>
  <dcterms:created xsi:type="dcterms:W3CDTF">2020-04-24T02:44:06Z</dcterms:created>
  <dcterms:modified xsi:type="dcterms:W3CDTF">2020-05-15T13:00:48Z</dcterms:modified>
</cp:coreProperties>
</file>