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3" r:id="rId4"/>
    <p:sldId id="272" r:id="rId5"/>
    <p:sldId id="271" r:id="rId6"/>
    <p:sldId id="277" r:id="rId7"/>
    <p:sldId id="276" r:id="rId8"/>
    <p:sldId id="275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0CD4-0957-48F0-ACE3-C801FA041396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4D85-F8BB-43B4-88C4-060A768BA4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876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0CD4-0957-48F0-ACE3-C801FA041396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4D85-F8BB-43B4-88C4-060A768BA4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323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0CD4-0957-48F0-ACE3-C801FA041396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4D85-F8BB-43B4-88C4-060A768BA4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374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0CD4-0957-48F0-ACE3-C801FA041396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4D85-F8BB-43B4-88C4-060A768BA4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700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0CD4-0957-48F0-ACE3-C801FA041396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4D85-F8BB-43B4-88C4-060A768BA4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931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0CD4-0957-48F0-ACE3-C801FA041396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4D85-F8BB-43B4-88C4-060A768BA4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55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0CD4-0957-48F0-ACE3-C801FA041396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4D85-F8BB-43B4-88C4-060A768BA4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64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0CD4-0957-48F0-ACE3-C801FA041396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4D85-F8BB-43B4-88C4-060A768BA4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97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0CD4-0957-48F0-ACE3-C801FA041396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4D85-F8BB-43B4-88C4-060A768BA4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587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0CD4-0957-48F0-ACE3-C801FA041396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4D85-F8BB-43B4-88C4-060A768BA4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28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0CD4-0957-48F0-ACE3-C801FA041396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4D85-F8BB-43B4-88C4-060A768BA4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049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B0CD4-0957-48F0-ACE3-C801FA041396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A4D85-F8BB-43B4-88C4-060A768BA4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28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846640" cy="1683619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Ирбит «Детский сад № 25»</a:t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«Морское путешествие»</a:t>
            </a:r>
            <a:b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Развлечение, посвящённое Дню защитника Отечества для детей второй младшей группы № 9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4149080"/>
            <a:ext cx="6400800" cy="1273696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Действующие лица: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Ведущий – воспитатель группы № 9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Целлер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Светлана Анатольевна,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Капитан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Врунгель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инструктор по физическому воспитанию Елена Владимировна,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Пират – воспитатель группы № 3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Цымбал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Екатерина Игоревна,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 –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Ромазанова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Светлана Юрьевна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64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5770984" cy="50891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Цель. Осуществление патриотического воспитания. Формирование первичных гендерных представлений.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" t="36588"/>
          <a:stretch/>
        </p:blipFill>
        <p:spPr>
          <a:xfrm>
            <a:off x="539552" y="1844824"/>
            <a:ext cx="8028000" cy="4069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411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8" t="40817" r="2274"/>
          <a:stretch/>
        </p:blipFill>
        <p:spPr>
          <a:xfrm>
            <a:off x="827584" y="1340768"/>
            <a:ext cx="7452000" cy="393838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6411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2602632" cy="381642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Спешу поздравить от души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Днём Армии и Флота!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Защитой Родины служить –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Хорошая работа!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9" t="4606" r="1824"/>
          <a:stretch/>
        </p:blipFill>
        <p:spPr>
          <a:xfrm>
            <a:off x="3203848" y="1381441"/>
            <a:ext cx="5264728" cy="448158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6411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3600400" cy="64807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Песня «Мы – солдаты»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Слова В. Малкова    музыка ю.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Слонова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" t="32034" b="2970"/>
          <a:stretch/>
        </p:blipFill>
        <p:spPr>
          <a:xfrm>
            <a:off x="1115616" y="1988833"/>
            <a:ext cx="6696000" cy="342303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6411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Весёлые эстафеты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9" t="33804" r="22048" b="18263"/>
          <a:stretch/>
        </p:blipFill>
        <p:spPr>
          <a:xfrm>
            <a:off x="958423" y="1118351"/>
            <a:ext cx="3505201" cy="21613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4" t="12783" r="13069" b="19001"/>
          <a:stretch/>
        </p:blipFill>
        <p:spPr>
          <a:xfrm>
            <a:off x="5058016" y="1491751"/>
            <a:ext cx="2808000" cy="20082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5" t="-9549" r="4271" b="9549"/>
          <a:stretch/>
        </p:blipFill>
        <p:spPr>
          <a:xfrm>
            <a:off x="1187624" y="3279662"/>
            <a:ext cx="3276000" cy="28962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832" y="3645024"/>
            <a:ext cx="3312000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1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2088232" cy="36004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Морское путешествие на необитаемый остров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8" t="11770" r="13972"/>
          <a:stretch/>
        </p:blipFill>
        <p:spPr>
          <a:xfrm>
            <a:off x="2771800" y="1645210"/>
            <a:ext cx="4521708" cy="46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1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2160240" cy="72494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Танец «Морячка»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9" r="3333" b="10505"/>
          <a:stretch/>
        </p:blipFill>
        <p:spPr>
          <a:xfrm>
            <a:off x="827584" y="1978999"/>
            <a:ext cx="7510132" cy="37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1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3262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t="39191" b="7677"/>
          <a:stretch/>
        </p:blipFill>
        <p:spPr>
          <a:xfrm>
            <a:off x="1006631" y="1844823"/>
            <a:ext cx="10080000" cy="412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5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76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Муниципальное автономное дошкольное образовательное учреждение Муниципального образования город Ирбит «Детский сад № 25»   «Морское путешествие» Развлечение, посвящённое Дню защитника Отечества для детей второй младшей группы № 9 </vt:lpstr>
      <vt:lpstr>Цель. Осуществление патриотического воспитания. Формирование первичных гендерных представлений.</vt:lpstr>
      <vt:lpstr>Презентация PowerPoint</vt:lpstr>
      <vt:lpstr>Спешу поздравить от души С Днём Армии и Флота! Защитой Родины служить – Хорошая работа!</vt:lpstr>
      <vt:lpstr>Песня «Мы – солдаты» Слова В. Малкова    музыка ю. Слонова</vt:lpstr>
      <vt:lpstr>Весёлые эстафеты</vt:lpstr>
      <vt:lpstr>Морское путешествие на необитаемый остров</vt:lpstr>
      <vt:lpstr>Танец «Морячка»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Муниципального образования город Ирбит «Детский сад № 25»   «Морское путешествие» Развлечение, посвящённое Дню защитника Отечества для детей второй младшей группы № 9</dc:title>
  <dc:creator>Садик</dc:creator>
  <cp:lastModifiedBy>12345</cp:lastModifiedBy>
  <cp:revision>7</cp:revision>
  <dcterms:created xsi:type="dcterms:W3CDTF">2018-02-21T06:09:12Z</dcterms:created>
  <dcterms:modified xsi:type="dcterms:W3CDTF">2018-02-21T07:55:13Z</dcterms:modified>
</cp:coreProperties>
</file>