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6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1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2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65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1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4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9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0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AB70-7706-4505-AA44-D08FB06C67F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E12599-772C-4C98-8A4C-8FC36722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36914"/>
            <a:ext cx="8014304" cy="261392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 РЕБЕНКА  ДОШКОЛЬНОГО ВОЗРАСТА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543" y="5588000"/>
            <a:ext cx="2670629" cy="1117600"/>
          </a:xfrm>
        </p:spPr>
        <p:txBody>
          <a:bodyPr>
            <a:normAutofit fontScale="5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25»</a:t>
            </a:r>
          </a:p>
          <a:p>
            <a:pPr algn="l"/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l"/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Пелевина Т.А.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ЧТО ТАКОЕ  ЗПР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92932"/>
            <a:ext cx="9018209" cy="4443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Заде́ржка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психи́ческого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разви́тия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(сокр. ЗПР) — нарушение нормального темпа психического развития, когда отдельные психические функции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(память,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 мышление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эмоционально-волевая сфера)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отстают в своём развитии от принятых психологических норм для данного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ЗПР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разряду слабовыраженных отклонений в психическом развитии и занимает промежуточное место между нормой и патологией.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не имеют таких тяжелых отклонений в развитии, как умственная отсталость, первичное недоразвитие речи, слуха, зрения, двигательной системы.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которые они испытывают, связаны прежде всего с социальной (в том числе школьной) адаптацией и обучением.</a:t>
            </a:r>
          </a:p>
        </p:txBody>
      </p:sp>
    </p:spTree>
    <p:extLst>
      <p:ext uri="{BB962C8B-B14F-4D97-AF65-F5344CB8AC3E}">
        <p14:creationId xmlns:p14="http://schemas.microsoft.com/office/powerpoint/2010/main" val="13972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9" y="145143"/>
            <a:ext cx="9555238" cy="1320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ОСОБЕННОСТИ РАЗВИТИЯ ДЕТЕЙ С ЗПР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2" y="1260703"/>
            <a:ext cx="9439122" cy="5488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отдельно взятого ребенка ЗПР может проявляться по-разному и отличаться и по времени, и по степени проявления. Но, несмотря на это, можно  выделить круг особенностей развития, характерных для большинства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ЭМОЦИОНАЛЬНО-ВОЛЕВОЙ СФЕРЫ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говоря, такому ребенку очень сложно сделать над собой волевое усилие, заставить себя выполнить что-либо. А отсюда неизбежно появляются нарушения внимания: его неустойчивость, сниженная концентрация, повышенная отвлекаемость.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 ВОСПРИЯТИЯ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затруднении построения целостного образа. Например, ребенку может быть сложно узнать известные ему предметы в незнакомом ракурсе. Такая структурность восприятия является причиной недостаточности, ограниченности, знаний об окружающем мире. Также страдает скорость восприятия и ориентировка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ПОЗНАВАТЕЛЬНОГО ПРОЦЕССА ПАМЯТЬ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детям с трудом удается запомнить и воспроизвести пройденный материал.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70" y="539607"/>
            <a:ext cx="8729904" cy="5570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всех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большей степени страдает словесно-логическое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школьного обучения дети с ЗПР не владеют в полной мере всеми необходимыми для выполнения школьных заданий интеллектуальными операциями (анализ, синтез, обобщение,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всех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внимания: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выражена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неустойчивость, сниженная концентрация, повышенная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отвлекаемость и утомляемость.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внимания могут сопровождаться повышенной двигательной и речевой активностью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речевых процессов: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всегда  сопряжена с проблемами речи, связанными в первую очередь с темпом ее развития.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такие проблемы как: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словаря;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 грамматический строй речи,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звукопроизношения,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звукоразличения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6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ПРИЧИНЫ ЗАДЕРЖКИ ПСИХИЧЕСКОГО РАЗВИТИЯ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421090" cy="6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127674" cy="68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949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ОСНОВНЫЕ ПОДХОДЫ К ОРГАНИЗАЦИИ УЧЕБНОГО ПРОЦЕССА ДЛЯ ДЕТЕЙ С ЗПР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5062"/>
            <a:ext cx="8596668" cy="49329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заданий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возбуждающих активность ребенка, пробуждающие у него потребность в познавательной деятельности, требующих разнообразной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изучения учебного материала и методов обучения к уровню развития детей с ЗПР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обучения с лечебно-оздоровительными мероприятиями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наглядности, наводящих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поощрений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 ребенка, укрепление в нем веры в свои силы.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с опорой на образцы, доступных инструкций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90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86418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6348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МЕТОДИЧЕСКИЕ РЕКОМЕНДАЦИИ ДЛЯ РОДИТЕЛЕЙ ДЕТЕЙ С ЗАДЕРЖКОЙ ПСИХИЧЕСКОГО РАЗВИТИЯ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1717"/>
            <a:ext cx="8596668" cy="537628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обучения во многом определяется тем, насколько четко организована преемственность в работе учителя – дефектолога, воспитателей и родителей.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дома 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изученный материал в детском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саду.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задаются домашние задания на повторение изученной темы.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выполняются ребенком с активной помощью родителя, постепенно приучая ребенка к самостоятельности.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спешить, показывая, как нужно выполнять задание. Помощь должна носить своевременный и разумный характер.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(15 – 20 мин.) должно быть закреплено в режиме дня.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непродолжительными, не вызывать утомления и пресыщения.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носить занимательный характер.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может проводиться во время прогулок, поездок, по дороге в детский сад. Но некоторые виды занятий требуют обязательной спокойной деловой обстановки, а также отсутствия отвлекающих факторов.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формы и методы проведения занятия, чередовать занятия по развитию речи с заданиями по развитию внимания, памяти, мышления…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придерживаться единых требований, которые предъявляются ребенку.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терпеливы с ребенком, доброжелательны, но достаточно требовательны.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малейшие успехи, учите ребенка преодолевать трудности.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консультируйтесь и проводите лечение детей у врачей, к которым направляет учитель – дефектолог.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7846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426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ЗАДЕРЖКА ПСИХИЧЕСКОГО РАЗВИТИЯ У РЕБЕНКА  ДОШКОЛЬНОГО ВОЗРАСТА</vt:lpstr>
      <vt:lpstr>ЧТО ТАКОЕ  ЗПР</vt:lpstr>
      <vt:lpstr>ОСОБЕННОСТИ РАЗВИТИЯ ДЕТЕЙ С ЗПР</vt:lpstr>
      <vt:lpstr>Презентация PowerPoint</vt:lpstr>
      <vt:lpstr>ПРИЧИНЫ ЗАДЕРЖКИ ПСИХИЧЕСКОГО РАЗВИТИЯ</vt:lpstr>
      <vt:lpstr>Презентация PowerPoint</vt:lpstr>
      <vt:lpstr>ОСНОВНЫЕ ПОДХОДЫ К ОРГАНИЗАЦИИ УЧЕБНОГО ПРОЦЕССА ДЛЯ ДЕТЕЙ С ЗПР</vt:lpstr>
      <vt:lpstr>Презентация PowerPoint</vt:lpstr>
      <vt:lpstr>МЕТОДИЧЕСКИЕ РЕКОМЕНДАЦИИ ДЛЯ РОДИТЕЛЕЙ ДЕТЕЙ С ЗАДЕРЖКОЙ ПСИХИЧЕСКОГО РАЗВИТИЯ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ЗПР У ДОШКОЛЬНИКА</dc:title>
  <dc:creator>Пользователь</dc:creator>
  <cp:lastModifiedBy>Пользователь</cp:lastModifiedBy>
  <cp:revision>13</cp:revision>
  <dcterms:created xsi:type="dcterms:W3CDTF">2020-04-14T17:07:28Z</dcterms:created>
  <dcterms:modified xsi:type="dcterms:W3CDTF">2020-04-17T10:23:38Z</dcterms:modified>
</cp:coreProperties>
</file>