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61" r:id="rId4"/>
    <p:sldId id="259" r:id="rId5"/>
    <p:sldId id="260" r:id="rId6"/>
  </p:sldIdLst>
  <p:sldSz cx="6858000" cy="9144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2" d="100"/>
          <a:sy n="62" d="100"/>
        </p:scale>
        <p:origin x="-2530" y="-101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02.07.2018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02.07.2018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02.07.2018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02.07.2018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02.07.2018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02.07.2018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02.07.2018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02.07.2018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02.07.2018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02.07.2018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02.07.2018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02.07.2018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C:\Users\Слава\Desktop\конкультации лето\24R3FW08fY4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6858000" cy="910209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Слава\Desktop\конкультации лето\Qerq8jfU1iQ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6858000" cy="9144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Слава\Desktop\конкультации лето\JSkjPcLHyJ4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6858000" cy="910209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Users\Слава\Desktop\конкультации лето\-CTaY_dndmY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6858000" cy="910209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C:\Users\Слава\Desktop\конкультации лето\NsJAphqdh7w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6858000" cy="910209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0</Words>
  <PresentationFormat>Экран (4:3)</PresentationFormat>
  <Paragraphs>0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Тема Office</vt:lpstr>
      <vt:lpstr>Слайд 1</vt:lpstr>
      <vt:lpstr>Слайд 2</vt:lpstr>
      <vt:lpstr>Слайд 3</vt:lpstr>
      <vt:lpstr>Слайд 4</vt:lpstr>
      <vt:lpstr>Слайд 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Станислав</dc:creator>
  <cp:lastModifiedBy>Слава</cp:lastModifiedBy>
  <cp:revision>3</cp:revision>
  <dcterms:created xsi:type="dcterms:W3CDTF">2018-07-02T03:11:28Z</dcterms:created>
  <dcterms:modified xsi:type="dcterms:W3CDTF">2018-07-02T15:19:54Z</dcterms:modified>
</cp:coreProperties>
</file>