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530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Слава\Desktop\конкультации лето\24R3FW08fY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02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лава\Desktop\конкультации лето\Qerq8jfU1i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лава\Desktop\конкультации лето\JSkjPcLHyJ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02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лава\Desktop\конкультации лето\-CTaY_dndm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02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лава\Desktop\конкультации лето\NsJAphqdh7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02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Станислав</dc:creator>
  <cp:lastModifiedBy>Слава</cp:lastModifiedBy>
  <cp:revision>3</cp:revision>
  <dcterms:created xsi:type="dcterms:W3CDTF">2018-07-02T03:11:28Z</dcterms:created>
  <dcterms:modified xsi:type="dcterms:W3CDTF">2018-07-02T15:19:54Z</dcterms:modified>
</cp:coreProperties>
</file>