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1308E7-3263-4886-A203-ED4F36DCA76D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9E1E05-7AD6-4BB3-B81A-CA536B1314D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скоро в шко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6796047" cy="39665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513326">
            <a:off x="-1795" y="1817513"/>
            <a:ext cx="5865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Скоро в школу!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600076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Русманова Анна Александровна, </a:t>
            </a:r>
            <a:r>
              <a:rPr lang="en-US" dirty="0" smtClean="0"/>
              <a:t>I</a:t>
            </a:r>
            <a:r>
              <a:rPr lang="ru-RU" dirty="0" smtClean="0"/>
              <a:t> кв. 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3989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2060"/>
                </a:solidFill>
              </a:rPr>
              <a:t>Что необходимо знать и уметь детям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</a:rPr>
              <a:t>подготовительной группы перед 1-ым классом</a:t>
            </a:r>
            <a:endParaRPr lang="ru-RU" sz="2800" b="1" cap="none" spc="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скоро в шко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6973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Социально-коммуникативное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развитие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Дети должны знать: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домашний адрес и телефон, адрес детского сада, названия ближайших улиц;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знание имен, отчеств родителей, их профессии;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- </a:t>
            </a:r>
            <a:r>
              <a:rPr lang="ru-RU" sz="2800" dirty="0">
                <a:solidFill>
                  <a:srgbClr val="002060"/>
                </a:solidFill>
              </a:rPr>
              <a:t>герб, флаг и гимн нашей </a:t>
            </a:r>
            <a:r>
              <a:rPr lang="ru-RU" sz="2800" dirty="0" smtClean="0">
                <a:solidFill>
                  <a:srgbClr val="002060"/>
                </a:solidFill>
              </a:rPr>
              <a:t>страны, знать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какие </a:t>
            </a:r>
            <a:r>
              <a:rPr lang="ru-RU" sz="2800" dirty="0">
                <a:solidFill>
                  <a:srgbClr val="002060"/>
                </a:solidFill>
              </a:rPr>
              <a:t>достопримечательности есть в нашем городе;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         - знать и соблюдать в повседневной жизни элементарные правила поведения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12394"/>
            <a:ext cx="7337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Познавательное развитие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523328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Дети должны знать и иметь представления: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 деревьях, кустарниках, цветах;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наблюдать   и     описывать    сезонные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изменения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явления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природы, времена года;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знать птиц, животных,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насекомых.</a:t>
            </a:r>
          </a:p>
        </p:txBody>
      </p:sp>
      <p:pic>
        <p:nvPicPr>
          <p:cNvPr id="27650" name="Picture 2" descr="Картинки по запросу познавательное развит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89460"/>
            <a:ext cx="2908815" cy="3273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00042"/>
            <a:ext cx="433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857364"/>
            <a:ext cx="8501122" cy="292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знать геометрические </a:t>
            </a:r>
            <a:r>
              <a:rPr lang="ru-RU" sz="2800" dirty="0" smtClean="0">
                <a:solidFill>
                  <a:srgbClr val="002060"/>
                </a:solidFill>
              </a:rPr>
              <a:t>фигуры: шар</a:t>
            </a:r>
            <a:r>
              <a:rPr lang="ru-RU" sz="2800" dirty="0">
                <a:solidFill>
                  <a:srgbClr val="002060"/>
                </a:solidFill>
              </a:rPr>
              <a:t>, куб, цилиндр, овал, квадрат, треугольник</a:t>
            </a:r>
            <a:r>
              <a:rPr lang="ru-RU" sz="2800" dirty="0" smtClean="0">
                <a:solidFill>
                  <a:srgbClr val="002060"/>
                </a:solidFill>
              </a:rPr>
              <a:t>, круг</a:t>
            </a:r>
            <a:r>
              <a:rPr lang="ru-RU" sz="2800" dirty="0">
                <a:solidFill>
                  <a:srgbClr val="002060"/>
                </a:solidFill>
              </a:rPr>
              <a:t>, прямоугольник, четырехугольник, </a:t>
            </a:r>
            <a:r>
              <a:rPr lang="ru-RU" sz="2800" dirty="0" smtClean="0">
                <a:solidFill>
                  <a:srgbClr val="002060"/>
                </a:solidFill>
              </a:rPr>
              <a:t>многоугольник;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считать в пределах 10, называть числа в прямом и обратном порядке, раскладывать число на два меньших;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9698" name="Picture 2" descr="Картинки по запросу вставь число дом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56"/>
            <a:ext cx="289560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7960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ребенок должен уметь ориентироваться в пространстве и на плоскости;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ориентировка во времени: части суток, дни недели, месяцы.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24" name="Picture 4" descr="Картинки по запросу времена су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3429024" cy="3429024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времена су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358140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48680"/>
            <a:ext cx="8001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Речевое развитие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572560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внятно </a:t>
            </a:r>
            <a:r>
              <a:rPr lang="ru-RU" sz="2800" dirty="0">
                <a:solidFill>
                  <a:srgbClr val="002060"/>
                </a:solidFill>
              </a:rPr>
              <a:t>и отчетливо произносить слова, называть слова с определенным звуком, различать на слух </a:t>
            </a:r>
            <a:r>
              <a:rPr lang="ru-RU" sz="2800" dirty="0" smtClean="0">
                <a:solidFill>
                  <a:srgbClr val="002060"/>
                </a:solidFill>
              </a:rPr>
              <a:t>звуки;</a:t>
            </a:r>
            <a:endParaRPr lang="ru-RU" sz="2800" dirty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	- </a:t>
            </a:r>
            <a:r>
              <a:rPr lang="ru-RU" sz="2800" dirty="0">
                <a:solidFill>
                  <a:srgbClr val="002060"/>
                </a:solidFill>
              </a:rPr>
              <a:t>согласовывать слова в </a:t>
            </a:r>
            <a:r>
              <a:rPr lang="ru-RU" sz="2800" dirty="0" smtClean="0">
                <a:solidFill>
                  <a:srgbClr val="002060"/>
                </a:solidFill>
              </a:rPr>
              <a:t>предложение;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пересказывать литературные тексты, составлять рассказы о предметах, по картинкам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pic>
        <p:nvPicPr>
          <p:cNvPr id="31746" name="Picture 2" descr="Картинки по запросу речевое развит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319299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31" y="568091"/>
            <a:ext cx="90669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Художественное  творчество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501122" cy="27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должно быть содержание изображения, переданы формы, пропорции, строение;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правильное цветовое решение, разнообразие цветов;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- самостоятельность выполнения.</a:t>
            </a:r>
          </a:p>
          <a:p>
            <a:r>
              <a:rPr lang="ru-RU" sz="2800" dirty="0" smtClean="0"/>
              <a:t>	 </a:t>
            </a:r>
            <a:endParaRPr lang="ru-RU" sz="2800" dirty="0"/>
          </a:p>
        </p:txBody>
      </p:sp>
      <p:pic>
        <p:nvPicPr>
          <p:cNvPr id="32770" name="Picture 2" descr="Картинки по запросу художественное творче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429000"/>
            <a:ext cx="3681423" cy="3215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48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17</cp:revision>
  <dcterms:created xsi:type="dcterms:W3CDTF">2016-10-06T13:18:03Z</dcterms:created>
  <dcterms:modified xsi:type="dcterms:W3CDTF">2019-10-06T17:53:49Z</dcterms:modified>
</cp:coreProperties>
</file>