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74" r:id="rId11"/>
    <p:sldId id="268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105"/>
    <a:srgbClr val="FF00FF"/>
    <a:srgbClr val="996600"/>
    <a:srgbClr val="003A1A"/>
    <a:srgbClr val="AF04FC"/>
    <a:srgbClr val="FFFF00"/>
    <a:srgbClr val="F28500"/>
    <a:srgbClr val="FD494D"/>
    <a:srgbClr val="22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51AE6-49CD-4579-A2EE-857620D20B41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C749D-23E0-497D-A528-C99B330C5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7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749D-23E0-497D-A528-C99B330C5F2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ЭКОЛОГИЧЕСКИЙ ПРОЕКТ  </a:t>
            </a: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«Альпийская горка»</a:t>
            </a:r>
            <a:b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Младшая группа № 4</a:t>
            </a:r>
            <a: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38100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42" y="321468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</a:t>
            </a:r>
          </a:p>
          <a:p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Серебренникова Н.Г.</a:t>
            </a:r>
          </a:p>
          <a:p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Чернова Т.И                                                                                    </a:t>
            </a:r>
          </a:p>
          <a:p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МАДОУ «Детский сад № 25»      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6" y="107154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мини водоеме плавает утка  и «цветут» кувшинки</a:t>
            </a:r>
            <a:endParaRPr lang="ru-RU" sz="2400" dirty="0"/>
          </a:p>
        </p:txBody>
      </p:sp>
      <p:pic>
        <p:nvPicPr>
          <p:cNvPr id="8" name="Рисунок 7" descr="73719364_kuvschinka_belaya.JPG"/>
          <p:cNvPicPr>
            <a:picLocks noChangeAspect="1"/>
          </p:cNvPicPr>
          <p:nvPr/>
        </p:nvPicPr>
        <p:blipFill>
          <a:blip r:embed="rId2"/>
          <a:srcRect l="15109" t="20155" r="5226" b="10219"/>
          <a:stretch>
            <a:fillRect/>
          </a:stretch>
        </p:blipFill>
        <p:spPr>
          <a:xfrm>
            <a:off x="1119162" y="1857364"/>
            <a:ext cx="3452837" cy="250033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I:\DCIM\118_PANA\P118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3328982" cy="249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357298"/>
            <a:ext cx="5699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Поставили фигуру «Золотая  рыбка»</a:t>
            </a:r>
            <a:endParaRPr lang="ru-RU" sz="2400" dirty="0"/>
          </a:p>
        </p:txBody>
      </p:sp>
      <p:pic>
        <p:nvPicPr>
          <p:cNvPr id="7" name="Picture 2" descr="I:\DCIM\118_PANA\P118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35785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802" y="1142984"/>
            <a:ext cx="273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Заключение</a:t>
            </a:r>
            <a:endParaRPr lang="ru-RU" sz="2400" dirty="0"/>
          </a:p>
        </p:txBody>
      </p:sp>
      <p:pic>
        <p:nvPicPr>
          <p:cNvPr id="7" name="Picture 2" descr="I:\DCIM\118_PANA\P118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3345405" cy="2509054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8" name="Picture 2" descr="I:\DCIM\118_PANA\P118024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2357430"/>
            <a:ext cx="3357586" cy="251819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371600" y="1785938"/>
            <a:ext cx="7772400" cy="15001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4857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428736"/>
            <a:ext cx="68580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Тип проекта: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творческий, познавательно-исследовательский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краткосрочный;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групповой.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Срок реализации проекта: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(с 01.05.2018г. по 30.10.2018г.).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проекта: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воспитатели группы;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 младшей группы (возраст детей 3-4 года);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познавательное развитие, речевое развитие,    художественно-эстетическое развитие.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2858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Актуальность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40"/>
            <a:ext cx="70009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Благоустроенная территория детского сада благотворно влияет на воспитание  детей. У детей  с младшего возраста воспитывается любовь к родной природе, ко всему окружающему.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Детский сад  должен притягивать ребят разного возраста. Этому должна служить и территория детского сада.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идею сближения человека с природой, её неразрывной связи с человеком мы хотели реализовать, украсив территорию детского сада «Альпийской горкой»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857232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культуры у    детей.</a:t>
            </a:r>
          </a:p>
          <a:p>
            <a:pPr lvl="0"/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182230"/>
            <a:ext cx="70009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одним из способов украшения ландшафта       – альпийской горкой.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Закрепить знания детей о первоцветах, их строении и отличительных признаках.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Познакомить детей со свойствами камней, почвы; с устройством альпийской горки, разнообразием используемых камней.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Развивать воображение, память, мышление.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Воспитывать умение создавать красоту, замечать ее и оберегать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Познакомить с растениями  и животными,  которые живут   в  водоеме.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736"/>
            <a:ext cx="7143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Этапы проекта</a:t>
            </a:r>
          </a:p>
          <a:p>
            <a:pPr lvl="0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подготовительный: постановка цели и задач, подготовка территории и проведение земляных работ.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 этап – практический этап</a:t>
            </a: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 список растений и их количество для обустройства альпийской горки. </a:t>
            </a:r>
          </a:p>
          <a:p>
            <a:pPr lvl="0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 этап – обобщающий: обобщение результатов работы.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pPr lvl="7">
              <a:lnSpc>
                <a:spcPct val="150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Ожидаемые результаты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000240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 проявляют любознательность, задают вопросы взрослым и сверстникам;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интересуется причинно-следственными связями: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пытаются самостоятельно придумывать объяснения явлениям природы и поступкам людей;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склонны наблюдать, экспериментировать.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клипарт родители читают с детьм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71942"/>
            <a:ext cx="1209675" cy="196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нижки малышки картинки клипар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3857628"/>
            <a:ext cx="1972554" cy="206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21481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357298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альпийской горки</a:t>
            </a:r>
            <a:endParaRPr lang="ru-RU" sz="2400" dirty="0"/>
          </a:p>
        </p:txBody>
      </p:sp>
      <p:pic>
        <p:nvPicPr>
          <p:cNvPr id="7" name="Picture 3" descr="C:\Users\Надежда\Downloads\P_20180625_14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21497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Надежда\Downloads\P_20180625_1409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000240"/>
            <a:ext cx="6072230" cy="3429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114298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места для мини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водоема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1538" y="1214422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Красиво цветущие растения подобраны таким образом, чтобы в течение года одни цветы сменяли другие, то есть создали альпийскую горку «непрерывного цветения».</a:t>
            </a:r>
            <a:endParaRPr lang="ru-RU" sz="2400" dirty="0"/>
          </a:p>
        </p:txBody>
      </p:sp>
      <p:pic>
        <p:nvPicPr>
          <p:cNvPr id="14" name="Picture 4" descr="I:\DCIM\118_PANA\P1180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00372"/>
            <a:ext cx="3238523" cy="242889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5" name="Picture 3" descr="I:\DCIM\118_PANA\P118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3286148" cy="246461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276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ЭКОЛОГИЧЕСКИЙ ПРОЕКТ   «Альпийская горка» Младшая группа № 4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Ожидаемые результаты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cp:lastModifiedBy>12345</cp:lastModifiedBy>
  <cp:revision>56</cp:revision>
  <dcterms:created xsi:type="dcterms:W3CDTF">2014-05-10T08:26:16Z</dcterms:created>
  <dcterms:modified xsi:type="dcterms:W3CDTF">2018-07-27T04:49:42Z</dcterms:modified>
</cp:coreProperties>
</file>