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2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6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6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3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5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7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7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6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4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1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479A-1251-4109-8B07-5507B26104CF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9D18-24F3-4DFA-AC18-CAF2D5673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3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776864" cy="3168353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Новогодний телефон»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Новогодний утренник для детей первой младшей группы № 1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136904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1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Лиханова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адежда Владимировна,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 – учитель-логопед Чувашева Светлана Владимировна,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Мороз – воспитатель группы № 11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Русманова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Александровна,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Зайчик, Волчонок и Лисичка – воспитанники подготовительной группы № 8,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Юрьевна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Цель. Приобщение дошкольников к праздничной культуре. Содействие созданию обстановки общей радости, хорошего настроения.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4132" r="17169" b="14442"/>
          <a:stretch/>
        </p:blipFill>
        <p:spPr>
          <a:xfrm>
            <a:off x="2843808" y="692684"/>
            <a:ext cx="4716000" cy="4496268"/>
          </a:xfrm>
        </p:spPr>
      </p:pic>
    </p:spTree>
    <p:extLst>
      <p:ext uri="{BB962C8B-B14F-4D97-AF65-F5344CB8AC3E}">
        <p14:creationId xmlns:p14="http://schemas.microsoft.com/office/powerpoint/2010/main" val="15426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91264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Я, зайчишка в белой шубке, из лесочка к вам бежал.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Услыхав о приглашенье, сразу к вам я прискакал.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22474" r="36786" b="6333"/>
          <a:stretch/>
        </p:blipFill>
        <p:spPr>
          <a:xfrm>
            <a:off x="2699792" y="1267532"/>
            <a:ext cx="4284000" cy="4322936"/>
          </a:xfrm>
        </p:spPr>
      </p:pic>
    </p:spTree>
    <p:extLst>
      <p:ext uri="{BB962C8B-B14F-4D97-AF65-F5344CB8AC3E}">
        <p14:creationId xmlns:p14="http://schemas.microsoft.com/office/powerpoint/2010/main" val="7988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4127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с колокольчиками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8" r="7188"/>
          <a:stretch/>
        </p:blipFill>
        <p:spPr>
          <a:xfrm>
            <a:off x="245564" y="1197000"/>
            <a:ext cx="8652871" cy="4464000"/>
          </a:xfrm>
        </p:spPr>
      </p:pic>
    </p:spTree>
    <p:extLst>
      <p:ext uri="{BB962C8B-B14F-4D97-AF65-F5344CB8AC3E}">
        <p14:creationId xmlns:p14="http://schemas.microsoft.com/office/powerpoint/2010/main" val="41045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8092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вот и я, пришёл, волчок, конечно, серенький бочок.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буду никого пугать, а буду с вами я играть.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6"/>
          <a:stretch/>
        </p:blipFill>
        <p:spPr>
          <a:xfrm>
            <a:off x="323528" y="1315734"/>
            <a:ext cx="2407132" cy="388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24444" r="5909"/>
          <a:stretch/>
        </p:blipFill>
        <p:spPr>
          <a:xfrm>
            <a:off x="3059832" y="1268754"/>
            <a:ext cx="5760000" cy="39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8352928" cy="1584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Я, лисичка, хвостик рыжий, встану к ёлочке поближе.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сегодня так добра, что на  праздник пригласили вы меня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24336" r="52525"/>
          <a:stretch/>
        </p:blipFill>
        <p:spPr>
          <a:xfrm>
            <a:off x="539552" y="1085419"/>
            <a:ext cx="1836000" cy="375055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2696"/>
            <a:ext cx="604800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91264" cy="13681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 с детками играть начинаю колдовать!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Всех в медведей превращаю!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516000" cy="4887000"/>
          </a:xfrm>
        </p:spPr>
      </p:pic>
    </p:spTree>
    <p:extLst>
      <p:ext uri="{BB962C8B-B14F-4D97-AF65-F5344CB8AC3E}">
        <p14:creationId xmlns:p14="http://schemas.microsoft.com/office/powerpoint/2010/main" val="30961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91264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Стихи для Деда Мороза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3" t="14234" r="15793" b="3116"/>
          <a:stretch/>
        </p:blipFill>
        <p:spPr>
          <a:xfrm>
            <a:off x="1907704" y="1340768"/>
            <a:ext cx="5652000" cy="4709999"/>
          </a:xfrm>
        </p:spPr>
      </p:pic>
    </p:spTree>
    <p:extLst>
      <p:ext uri="{BB962C8B-B14F-4D97-AF65-F5344CB8AC3E}">
        <p14:creationId xmlns:p14="http://schemas.microsoft.com/office/powerpoint/2010/main" val="30961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15048" r="3404" b="10169"/>
          <a:stretch/>
        </p:blipFill>
        <p:spPr>
          <a:xfrm>
            <a:off x="284735" y="1076873"/>
            <a:ext cx="8574529" cy="50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0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«Новогодний телефон» Новогодний утренник для детей первой младшей группы № 1   </vt:lpstr>
      <vt:lpstr>Цель. Приобщение дошкольников к праздничной культуре. Содействие созданию обстановки общей радости, хорошего настроения.</vt:lpstr>
      <vt:lpstr>Я, зайчишка в белой шубке, из лесочка к вам бежал. Услыхав о приглашенье, сразу к вам я прискакал.</vt:lpstr>
      <vt:lpstr>Игра с колокольчиками</vt:lpstr>
      <vt:lpstr>А вот и я, пришёл, волчок, конечно, серенький бочок. Не буду никого пугать, а буду с вами я играть.</vt:lpstr>
      <vt:lpstr>Я, лисичка, хвостик рыжий, встану к ёлочке поближе. Я сегодня так добра, что на  праздник пригласили вы меня.</vt:lpstr>
      <vt:lpstr>Буду с детками играть начинаю колдовать! Всех в медведей превращаю!</vt:lpstr>
      <vt:lpstr>Стихи для Деда Мороза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«Новогодний телефон» Новогодний утренник для детей первой младшей группы № 1</dc:title>
  <dc:creator>Садик</dc:creator>
  <cp:lastModifiedBy>12345</cp:lastModifiedBy>
  <cp:revision>5</cp:revision>
  <dcterms:created xsi:type="dcterms:W3CDTF">2018-01-10T06:43:20Z</dcterms:created>
  <dcterms:modified xsi:type="dcterms:W3CDTF">2018-01-18T07:03:34Z</dcterms:modified>
</cp:coreProperties>
</file>