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5" autoAdjust="0"/>
    <p:restoredTop sz="94660"/>
  </p:normalViewPr>
  <p:slideViewPr>
    <p:cSldViewPr>
      <p:cViewPr varScale="1">
        <p:scale>
          <a:sx n="86" d="100"/>
          <a:sy n="86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85926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должен знать и уметь ребенок средней группы 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4357694"/>
            <a:ext cx="2343144" cy="1252534"/>
          </a:xfrm>
          <a:effectLst>
            <a:innerShdw blurRad="114300">
              <a:prstClr val="black"/>
            </a:innerShdw>
          </a:effectLst>
        </p:spPr>
        <p:txBody>
          <a:bodyPr>
            <a:noAutofit/>
          </a:bodyPr>
          <a:lstStyle/>
          <a:p>
            <a:pPr algn="l"/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Разработчики:	                                                                                                                          Шестакова С.А., СЗД                                                                                                             </a:t>
            </a: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Стихина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А.А.                                                                                                                            Воспитатели МАДОУ                                                                                                                      «Детский сад № 25»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0"/>
            <a:ext cx="671517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 Ирбит «Детский сад №25»,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623850, Свердловская область, г. Ирбит, ул. Елизарьевых, д. 23а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Тел. 8 (34355) 6-71-33;8(34355) 6-34-60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irbitsad_25@mail.ru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8992" y="6488668"/>
            <a:ext cx="1857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Город Ирбит,2017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должен знать и уметь ребенок средней группы к концу учебного года</a:t>
            </a:r>
            <a:endParaRPr lang="ru-RU" sz="32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600076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«Социально - коммуникативное развитие»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-бережно относиться к своей одежде, уметь приводить её в порядок;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-самостоятельно поддерживать порядок в помещении и на участке детского сада;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-знать, в каком городе живет и какой у него адрес;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-имеет представления о назначении специализированного транспорта.</a:t>
            </a:r>
            <a:endParaRPr lang="en-US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«Познавательное развитие»</a:t>
            </a:r>
            <a:endParaRPr lang="ru-RU" sz="19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-различать, из каких частей составлена группа предметов, называть их характерные особенности (цвет, форму, величину);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-считать до 5 (количественный счет), отвечать на вопрос «Сколько всего?»;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-определять направление движения от себя (направо, налево, вперед, назад, вверх, вниз);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-различать левую и правую руки;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-определять части суток;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-рассказывать о сезонных изменениях природы;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-знать названия растений, деревьев.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«Речевое развитие»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-осмысливать причинно-следственные отношения; употреблять сложносочиненные и сложноподчиненные предложения;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-подробно, с детализацией и повторами рассказывать о содержании сюжетной картинки, с помощью взрослого повторять образцы описания игрушки, драматизировать (инсценировать) отрывки из знакомых произведений;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-с помощью взрослого драматизировать (инсценировать) небольшие сказки;</a:t>
            </a: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«Физическое развитие» 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-строиться в колонну по одному, парами, в круг, шеренгу;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-ориентироваться в пространстве, находить левую и правую сторону.</a:t>
            </a:r>
          </a:p>
          <a:p>
            <a:pPr algn="ctr">
              <a:buNone/>
            </a:pPr>
            <a:r>
              <a:rPr lang="ru-RU" sz="5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«Художественно-эстетическое развитие»</a:t>
            </a:r>
            <a:endParaRPr lang="ru-RU" sz="5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рисовании</a:t>
            </a:r>
          </a:p>
          <a:p>
            <a:pPr>
              <a:buNone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-изображать предметы и явления, используя умение передавать их выразительно путем соз­дания отчетливых форм, подбора цвета, аккуратного закрашивания, использования разных мате­риалов: карандашей, красок (гуашь), фломастеров, цветных жирных мелков и др.;</a:t>
            </a:r>
          </a:p>
          <a:p>
            <a:pPr>
              <a:buNone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-передавать несложный сюжет, объединяя в рисунке несколько предметов, располагая их на листе в соответствии с содержанием сюжета;</a:t>
            </a:r>
          </a:p>
          <a:p>
            <a:pPr>
              <a:buNone/>
            </a:pPr>
            <a:r>
              <a:rPr lang="ru-RU" sz="5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лепке</a:t>
            </a:r>
          </a:p>
          <a:p>
            <a:pPr>
              <a:buNone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-создавать образы разных предметов и игрушек, объединять их в коллективную компози­цию; использовать все многообразие усвоенных приемов.</a:t>
            </a:r>
          </a:p>
          <a:p>
            <a:pPr>
              <a:buNone/>
            </a:pPr>
            <a:r>
              <a:rPr lang="ru-RU" sz="5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аппликации</a:t>
            </a:r>
            <a:endParaRPr lang="ru-RU" sz="5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-правильно держать ножницы и резать ими по прямой, по диагонали (квадрат и прямоугольник), вырезать круг из квадрата, овал - из прямоугольника, плавно срезать и закруглять углы; -аккуратно наклеивать изображения предметов, состоящих из нескольких частей;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234</Words>
  <Application>Microsoft Office PowerPoint</Application>
  <PresentationFormat>Экран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Яркая</vt:lpstr>
      <vt:lpstr>Что должен знать и уметь ребенок средней группы  </vt:lpstr>
      <vt:lpstr>Что должен знать и уметь ребенок средней группы к концу учебного года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должен знать и уметь ребенок средней группы к концу учебного года</dc:title>
  <dc:creator>Настя</dc:creator>
  <cp:lastModifiedBy>Настя</cp:lastModifiedBy>
  <cp:revision>3</cp:revision>
  <dcterms:created xsi:type="dcterms:W3CDTF">2017-09-07T15:57:14Z</dcterms:created>
  <dcterms:modified xsi:type="dcterms:W3CDTF">2017-10-08T09:28:13Z</dcterms:modified>
</cp:coreProperties>
</file>