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61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411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лава\Desktop\фото осень\ZOSM5_JVj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0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0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лава\Desktop\фото осень\LMhm_C-hC0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0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Станислав</dc:creator>
  <cp:lastModifiedBy>Слава</cp:lastModifiedBy>
  <cp:revision>1</cp:revision>
  <dcterms:created xsi:type="dcterms:W3CDTF">2018-09-26T17:02:40Z</dcterms:created>
  <dcterms:modified xsi:type="dcterms:W3CDTF">2018-09-26T17:08:12Z</dcterms:modified>
</cp:coreProperties>
</file>