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59" r:id="rId4"/>
    <p:sldId id="265" r:id="rId5"/>
    <p:sldId id="266" r:id="rId6"/>
    <p:sldId id="262" r:id="rId7"/>
    <p:sldId id="264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530" y="-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92DF-CF3A-4C7F-8A19-77B6BCF1EFC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E439-3445-42A4-B08D-10E3152F4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92DF-CF3A-4C7F-8A19-77B6BCF1EFC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E439-3445-42A4-B08D-10E3152F4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92DF-CF3A-4C7F-8A19-77B6BCF1EFC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E439-3445-42A4-B08D-10E3152F4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92DF-CF3A-4C7F-8A19-77B6BCF1EFC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E439-3445-42A4-B08D-10E3152F4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92DF-CF3A-4C7F-8A19-77B6BCF1EFC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E439-3445-42A4-B08D-10E3152F4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92DF-CF3A-4C7F-8A19-77B6BCF1EFC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E439-3445-42A4-B08D-10E3152F4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92DF-CF3A-4C7F-8A19-77B6BCF1EFC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E439-3445-42A4-B08D-10E3152F4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92DF-CF3A-4C7F-8A19-77B6BCF1EFC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E439-3445-42A4-B08D-10E3152F4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92DF-CF3A-4C7F-8A19-77B6BCF1EFC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E439-3445-42A4-B08D-10E3152F4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92DF-CF3A-4C7F-8A19-77B6BCF1EFC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E439-3445-42A4-B08D-10E3152F4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92DF-CF3A-4C7F-8A19-77B6BCF1EFC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E439-3445-42A4-B08D-10E3152F4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E92DF-CF3A-4C7F-8A19-77B6BCF1EFC3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E439-3445-42A4-B08D-10E3152F4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Новая папка (4)\_WTIrScc2T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лава\Desktop\Новая папка (4)\Nybn7Iyryf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00" cy="9189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лава\Desktop\Новая папка (4)\Nybn7Iyryf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00" cy="9088675"/>
          </a:xfrm>
          <a:prstGeom prst="rect">
            <a:avLst/>
          </a:prstGeom>
          <a:noFill/>
        </p:spPr>
      </p:pic>
      <p:pic>
        <p:nvPicPr>
          <p:cNvPr id="3" name="Picture 2" descr="C:\Users\Слава\Desktop\Новая папка (4)\2fbiHfard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6858000" cy="9189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лава\Desktop\Новая папка (4)\8gRIE81KFq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лава\Desktop\Новая папка (4)\EUYZ4rzYGB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58001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лава\Desktop\Новая папка (4)\fbsSqIvzz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лава\Desktop\Новая папка (4)\EUYZ4rzYGB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00" cy="9088675"/>
          </a:xfrm>
          <a:prstGeom prst="rect">
            <a:avLst/>
          </a:prstGeom>
          <a:noFill/>
        </p:spPr>
      </p:pic>
      <p:pic>
        <p:nvPicPr>
          <p:cNvPr id="3" name="Picture 2" descr="C:\Users\Слава\Desktop\Новая папка (4)\Bs_5cfaWY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Слава</dc:creator>
  <cp:lastModifiedBy>Слава</cp:lastModifiedBy>
  <cp:revision>3</cp:revision>
  <dcterms:created xsi:type="dcterms:W3CDTF">2018-12-17T13:50:47Z</dcterms:created>
  <dcterms:modified xsi:type="dcterms:W3CDTF">2020-01-09T03:54:02Z</dcterms:modified>
</cp:coreProperties>
</file>