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7" r:id="rId10"/>
    <p:sldId id="274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2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8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2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3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8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3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1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6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1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3C858-C0BB-44D1-9E5A-FA35E64650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9A1D-3807-4C53-99BA-C224230B0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282" y="553792"/>
            <a:ext cx="9315718" cy="394093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Ирбит «Детский сад № 25»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«Тепло сердец для любимых мам»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Развлечение, посвящённое Дню Матери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подготовительной к школе группы №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512158"/>
            <a:ext cx="9144000" cy="10174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лица: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– воспитатель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8 Удинцева Светлана Петровна,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Ромазанова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Юрьевна </a:t>
            </a:r>
          </a:p>
        </p:txBody>
      </p:sp>
    </p:spTree>
    <p:extLst>
      <p:ext uri="{BB962C8B-B14F-4D97-AF65-F5344CB8AC3E}">
        <p14:creationId xmlns:p14="http://schemas.microsoft.com/office/powerpoint/2010/main" val="1543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282" y="5419493"/>
            <a:ext cx="10021962" cy="1115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Оч.умелые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9" y="267629"/>
            <a:ext cx="6336000" cy="475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29" y="532142"/>
            <a:ext cx="508800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036" y="4226313"/>
            <a:ext cx="5356447" cy="19514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сколько в этом слове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Солнца, света и тепла.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нет тебя дороже,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нам детям жизнь дала!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t="12451" r="4035"/>
          <a:stretch/>
        </p:blipFill>
        <p:spPr>
          <a:xfrm>
            <a:off x="6096000" y="189569"/>
            <a:ext cx="5761167" cy="52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25779"/>
          <a:stretch/>
        </p:blipFill>
        <p:spPr>
          <a:xfrm>
            <a:off x="431036" y="189569"/>
            <a:ext cx="5440516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510"/>
            <a:ext cx="12192000" cy="71515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809785"/>
            <a:ext cx="10636405" cy="724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Приобщать детей к праздничной культуре.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желание принимать участие в празднике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0" r="5981"/>
          <a:stretch/>
        </p:blipFill>
        <p:spPr>
          <a:xfrm>
            <a:off x="1636889" y="879157"/>
            <a:ext cx="9032681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244"/>
            <a:ext cx="12192000" cy="72662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77415"/>
            <a:ext cx="10681010" cy="52410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«Нежность»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8" y="182108"/>
            <a:ext cx="4068000" cy="3051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87" y="2810108"/>
            <a:ext cx="4272000" cy="3204000"/>
          </a:xfrm>
          <a:prstGeom prst="rect">
            <a:avLst/>
          </a:prstGeom>
        </p:spPr>
      </p:pic>
      <p:pic>
        <p:nvPicPr>
          <p:cNvPr id="1026" name="Picture 2" descr="E:\Files\День Матери 2017\DSC05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512" y="182108"/>
            <a:ext cx="4392000" cy="32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9867"/>
            <a:ext cx="2898422" cy="484293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Нынче праздник,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ынче праздник,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наших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милых мам!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нежный самый,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к нам!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Files\День Матери 2017\DSC050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t="18614" r="3631" b="10046"/>
          <a:stretch/>
        </p:blipFill>
        <p:spPr bwMode="auto">
          <a:xfrm>
            <a:off x="4050090" y="953223"/>
            <a:ext cx="7039118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5044" y="5341433"/>
            <a:ext cx="5430644" cy="107051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«Узнай свой портрет»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59" y="719295"/>
            <a:ext cx="6048000" cy="453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5" r="32833" b="21270"/>
          <a:stretch/>
        </p:blipFill>
        <p:spPr>
          <a:xfrm>
            <a:off x="709961" y="401442"/>
            <a:ext cx="4642624" cy="3066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1"/>
          <a:stretch/>
        </p:blipFill>
        <p:spPr>
          <a:xfrm>
            <a:off x="961273" y="3902924"/>
            <a:ext cx="4140000" cy="26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3551" y="5129560"/>
            <a:ext cx="3570248" cy="115972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 мелодию»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4" t="21561" r="8136" b="6770"/>
          <a:stretch/>
        </p:blipFill>
        <p:spPr>
          <a:xfrm>
            <a:off x="7103312" y="1040225"/>
            <a:ext cx="4169888" cy="36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3" y="680225"/>
            <a:ext cx="5856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52223"/>
            <a:ext cx="10681010" cy="11931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«Смак»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9"/>
          <a:stretch/>
        </p:blipFill>
        <p:spPr>
          <a:xfrm>
            <a:off x="498087" y="323385"/>
            <a:ext cx="4226473" cy="385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t="3897" r="5450" b="10905"/>
          <a:stretch/>
        </p:blipFill>
        <p:spPr>
          <a:xfrm>
            <a:off x="5553306" y="323385"/>
            <a:ext cx="5616000" cy="46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88205"/>
            <a:ext cx="10513741" cy="4906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стихотворения «Краски»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3" r="4314"/>
          <a:stretch/>
        </p:blipFill>
        <p:spPr>
          <a:xfrm>
            <a:off x="2148468" y="501805"/>
            <a:ext cx="8281996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754029"/>
            <a:ext cx="10547195" cy="7805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Сценка «На скамейке, возле дома»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t="9074" r="6057" b="15208"/>
          <a:stretch/>
        </p:blipFill>
        <p:spPr>
          <a:xfrm>
            <a:off x="1416205" y="483757"/>
            <a:ext cx="3100039" cy="2698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21017" r="6646" b="24974"/>
          <a:stretch/>
        </p:blipFill>
        <p:spPr>
          <a:xfrm>
            <a:off x="3501483" y="3311910"/>
            <a:ext cx="5297052" cy="25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28977"/>
          <a:stretch/>
        </p:blipFill>
        <p:spPr>
          <a:xfrm>
            <a:off x="6300435" y="483758"/>
            <a:ext cx="423058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80</Words>
  <Application>Microsoft Office PowerPoint</Application>
  <PresentationFormat>Произвольный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автономное дошкольное образовательное учреждение Муниципального образования город Ирбит «Детский сад № 25»       «Тепло сердец для любимых мам» Развлечение, посвящённое Дню Матери  для детей подготовительной к школе группы № 8</vt:lpstr>
      <vt:lpstr>Цель. Приобщать детей к праздничной культуре. Развивать желание принимать участие в празднике</vt:lpstr>
      <vt:lpstr>Танец «Нежность»</vt:lpstr>
      <vt:lpstr>Нынче праздник,  Нынче праздник, Праздник наших  милых мам! Этот праздник  нежный самый, В ноябре  приходит к нам!</vt:lpstr>
      <vt:lpstr>Игра «Узнай свой портрет»</vt:lpstr>
      <vt:lpstr>Игра «Угадай мелодию»</vt:lpstr>
      <vt:lpstr> Программа «Смак»</vt:lpstr>
      <vt:lpstr>Инсценировка стихотворения «Краски»</vt:lpstr>
      <vt:lpstr>Сценка «На скамейке, возле дома»</vt:lpstr>
      <vt:lpstr>Программа «Оч.умелые ручки»</vt:lpstr>
      <vt:lpstr>Мама – сколько в этом слове  Солнца, света и тепла. Мама – нет тебя дороже, Ты нам детям жизнь дала!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    «Волк и семеро козлят» Развлечение, посвящённое Дню Матери  для детей подготовительной к школе группы № 8</dc:title>
  <dc:creator>UserXX</dc:creator>
  <cp:lastModifiedBy>12345</cp:lastModifiedBy>
  <cp:revision>9</cp:revision>
  <dcterms:created xsi:type="dcterms:W3CDTF">2017-11-27T14:11:37Z</dcterms:created>
  <dcterms:modified xsi:type="dcterms:W3CDTF">2017-12-01T10:17:37Z</dcterms:modified>
</cp:coreProperties>
</file>