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305" r:id="rId6"/>
    <p:sldId id="306" r:id="rId7"/>
    <p:sldId id="338" r:id="rId8"/>
    <p:sldId id="343" r:id="rId9"/>
    <p:sldId id="346" r:id="rId10"/>
    <p:sldId id="34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A091E1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676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9450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A8F7B-B3C9-4187-BA01-7F199C610663}" type="datetimeFigureOut">
              <a:rPr lang="ru-RU" smtClean="0"/>
              <a:pPr/>
              <a:t>14.12.2016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7F3C4-1EE4-48B9-B7DE-F544D620AE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679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12/14/2016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70080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214290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 Ирбит «Детский сад № 25»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623850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Свердловская область, г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Ирбит, ул. Елизарьевых, д. 23а                                          телефон: 8(34355) 6-71-33, 6-34-60</a:t>
            </a:r>
          </a:p>
        </p:txBody>
      </p:sp>
      <p:pic>
        <p:nvPicPr>
          <p:cNvPr id="15362" name="Picture 2" descr="http://900igr.net/datai/pedagogika/Provedenie-attestatsii/0021-008-Dokumentats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2578262" cy="25717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2143116"/>
            <a:ext cx="81439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дошкольников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Парциальная программа «Юный эколог» Светлана Николаевна Николаева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4929198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Составитель: А. А. Русманова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кв. категории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5857892"/>
            <a:ext cx="1214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kschool3.narod.ru/kartinki/znak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85184"/>
            <a:ext cx="1478538" cy="1487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83111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70080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920" y="185320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85728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Парциальная программа «Юный эколог»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Н. Николаева</a:t>
            </a:r>
          </a:p>
        </p:txBody>
      </p:sp>
      <p:pic>
        <p:nvPicPr>
          <p:cNvPr id="10" name="Рисунок 9" descr="3169cde77633424f7922c50e19f1f44629c608ea.jpeg"/>
          <p:cNvPicPr>
            <a:picLocks noChangeAspect="1"/>
          </p:cNvPicPr>
          <p:nvPr/>
        </p:nvPicPr>
        <p:blipFill>
          <a:blip r:embed="rId2"/>
          <a:srcRect l="14706" t="8715" r="14706" b="12155"/>
          <a:stretch>
            <a:fillRect/>
          </a:stretch>
        </p:blipFill>
        <p:spPr>
          <a:xfrm>
            <a:off x="2928926" y="1643050"/>
            <a:ext cx="3143272" cy="451845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70080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714488"/>
            <a:ext cx="84296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«Неживая природа – среда жизни растений, животных, человека»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Мироздание (Вселенная)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Вода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Воздух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Почва и камни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Сезоны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8572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программе выделено шесть основных тем: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teremoklyantor.caduk.ru/images/yach3465aue889"/>
          <p:cNvPicPr>
            <a:picLocks noChangeAspect="1" noChangeArrowheads="1"/>
          </p:cNvPicPr>
          <p:nvPr/>
        </p:nvPicPr>
        <p:blipFill>
          <a:blip r:embed="rId2" cstate="print"/>
          <a:srcRect l="25688" t="21253" r="1102"/>
          <a:stretch>
            <a:fillRect/>
          </a:stretch>
        </p:blipFill>
        <p:spPr bwMode="auto">
          <a:xfrm>
            <a:off x="7500958" y="4643446"/>
            <a:ext cx="138818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8572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программе выделено шесть основных тем: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500174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«Многообразие растений и их связь со средой обитания»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Комнатные растения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Растения на участках детского сада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357562"/>
            <a:ext cx="857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«Многообразие животных и их связь со средой обитания» 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Обитатели комнаты природы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Домашние животные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Перелетные и зимующие птицы </a:t>
            </a: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2000240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«Рост и развитие растений и животных, их связь со средой обитания»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Растения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Птицы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Млекопитающие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3510604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8572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программе выделено шесть основных тем: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013369302.jpg"/>
          <p:cNvPicPr>
            <a:picLocks noChangeAspect="1"/>
          </p:cNvPicPr>
          <p:nvPr/>
        </p:nvPicPr>
        <p:blipFill>
          <a:blip r:embed="rId2"/>
          <a:srcRect r="248" b="4166"/>
          <a:stretch>
            <a:fillRect/>
          </a:stretch>
        </p:blipFill>
        <p:spPr>
          <a:xfrm>
            <a:off x="6143636" y="2857496"/>
            <a:ext cx="2434591" cy="3490996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8572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программе выделено шесть основных тем: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857364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«Жизнь растений и животных в сообществе»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Лес как экосистема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Тайга как экосистема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Тропический лес как экосистема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Пруд, озеро, река как экосистема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Море как экосистема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Луг как экосистема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Степь как экосистема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013399734.jpg"/>
          <p:cNvPicPr>
            <a:picLocks noChangeAspect="1"/>
          </p:cNvPicPr>
          <p:nvPr/>
        </p:nvPicPr>
        <p:blipFill>
          <a:blip r:embed="rId2"/>
          <a:srcRect l="3326" t="2083" r="1867" b="6250"/>
          <a:stretch>
            <a:fillRect/>
          </a:stretch>
        </p:blipFill>
        <p:spPr>
          <a:xfrm>
            <a:off x="6215074" y="2786058"/>
            <a:ext cx="2585569" cy="3500462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программе выделено шесть основных тем: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571612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«Взаимодействие человека с природой»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Человек – живое существо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человек использует природу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человек охраняет природу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013399723.jpg"/>
          <p:cNvPicPr>
            <a:picLocks noChangeAspect="1"/>
          </p:cNvPicPr>
          <p:nvPr/>
        </p:nvPicPr>
        <p:blipFill>
          <a:blip r:embed="rId2"/>
          <a:srcRect l="4687" t="2083" r="3125" b="5208"/>
          <a:stretch>
            <a:fillRect/>
          </a:stretch>
        </p:blipFill>
        <p:spPr>
          <a:xfrm>
            <a:off x="6429388" y="3000372"/>
            <a:ext cx="2178458" cy="3286148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285728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программы по возрастам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443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2032768" cy="3000396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9" name="Рисунок 8" descr="577b77bddf1f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571744"/>
            <a:ext cx="2055272" cy="3000396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10" name="Рисунок 9" descr="53898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357562"/>
            <a:ext cx="2045081" cy="3000396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11" name="Рисунок 10" descr="10143666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2071678"/>
            <a:ext cx="2027768" cy="3000396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71538" y="357166"/>
            <a:ext cx="7286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Младшая группа 3-4 года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285860"/>
          <a:ext cx="8715436" cy="5290462"/>
        </p:xfrm>
        <a:graphic>
          <a:graphicData uri="http://schemas.openxmlformats.org/drawingml/2006/table">
            <a:tbl>
              <a:tblPr/>
              <a:tblGrid>
                <a:gridCol w="3214710"/>
                <a:gridCol w="5500726"/>
              </a:tblGrid>
              <a:tr h="278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Период 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84" marR="3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 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84" marR="3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 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84" marR="3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3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Первая неделя</a:t>
                      </a:r>
                    </a:p>
                  </a:txBody>
                  <a:tcPr marL="37684" marR="3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«Раз, два, три – под дерево беги».</a:t>
                      </a:r>
                    </a:p>
                  </a:txBody>
                  <a:tcPr marL="37684" marR="3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Цикл наблюдения за аквариумными рыбками.</a:t>
                      </a:r>
                    </a:p>
                  </a:txBody>
                  <a:tcPr marL="37684" marR="3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8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Вторая неделя </a:t>
                      </a:r>
                    </a:p>
                  </a:txBody>
                  <a:tcPr marL="37684" marR="3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Цикл наблюдения за аквариумными рыбками (продолжение).</a:t>
                      </a:r>
                    </a:p>
                  </a:txBody>
                  <a:tcPr marL="37684" marR="3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«Раз, два, три – под дерево беги».</a:t>
                      </a:r>
                    </a:p>
                  </a:txBody>
                  <a:tcPr marL="37684" marR="3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 «Знакомство со свеклой и картофелем»</a:t>
                      </a:r>
                    </a:p>
                  </a:txBody>
                  <a:tcPr marL="37684" marR="3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Третья неделя </a:t>
                      </a:r>
                    </a:p>
                  </a:txBody>
                  <a:tcPr marL="37684" marR="3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Недельный цикл наблюдений за сезонными явлениями природы.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календарем природы.</a:t>
                      </a:r>
                    </a:p>
                  </a:txBody>
                  <a:tcPr marL="37684" marR="3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Четвертая неделя </a:t>
                      </a:r>
                    </a:p>
                  </a:txBody>
                  <a:tcPr marL="37684" marR="3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Цикл наблюдения за аквариумными рыбками (продолжение).</a:t>
                      </a:r>
                    </a:p>
                  </a:txBody>
                  <a:tcPr marL="37684" marR="3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 «Знакомство с помидором, огурцом,  капустой»</a:t>
                      </a:r>
                    </a:p>
                  </a:txBody>
                  <a:tcPr marL="37684" marR="3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2676</TotalTime>
  <Words>373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В программе выделено шесть основных тем: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Дополнительное образование (Кружковая работа)</dc:title>
  <dc:creator>ооо</dc:creator>
  <cp:lastModifiedBy>Пользователь</cp:lastModifiedBy>
  <cp:revision>277</cp:revision>
  <dcterms:created xsi:type="dcterms:W3CDTF">2012-06-05T07:56:10Z</dcterms:created>
  <dcterms:modified xsi:type="dcterms:W3CDTF">2016-12-14T07:49:32Z</dcterms:modified>
</cp:coreProperties>
</file>