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1" r:id="rId4"/>
    <p:sldId id="257" r:id="rId5"/>
    <p:sldId id="262" r:id="rId6"/>
    <p:sldId id="263" r:id="rId7"/>
    <p:sldId id="258" r:id="rId8"/>
    <p:sldId id="259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13.11.2017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0" y="1484784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 дошкольное образовательное учреждение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 Ирбит «Детский сад № 25»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623850, Свердловская область, г. Ирбит, ул. Елизарьевых, д. 23а</a:t>
            </a:r>
            <a:r>
              <a:rPr lang="ru-RU" sz="1600" b="0" dirty="0" smtClean="0"/>
              <a:t> </a:t>
            </a:r>
            <a:br>
              <a:rPr lang="ru-RU" sz="1600" b="0" dirty="0" smtClean="0"/>
            </a:br>
            <a:r>
              <a:rPr lang="ru-RU" sz="1600" b="0" dirty="0" smtClean="0">
                <a:solidFill>
                  <a:schemeClr val="tx1"/>
                </a:solidFill>
              </a:rPr>
              <a:t>телефон  8 (34355) 6-71-33; 8 (34355) 6-34-60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Возрастные особенности </a:t>
            </a:r>
          </a:p>
          <a:p>
            <a:pPr algn="ctr">
              <a:buNone/>
            </a:pPr>
            <a:r>
              <a:rPr lang="ru-RU" dirty="0" smtClean="0"/>
              <a:t>детей 2  - 3 лет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Лиханова.Н.В.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</a:t>
            </a: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Ознакомление с окружающим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 Различать и называть игрушки, предметы мебели, одежды, посуды, некоторые фрукты и овощи, виды транспорта.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 Свободно ориентироваться в ближайшем окружении: узнавать свой дом и квартиру, детский сад и групповую комнату.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 Знать имена членов своей семьи и персонала группы.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Вместе со взрослым заботиться о живых существах: поливать комнатные растения, кормить птиц, рыб и т. и</a:t>
            </a:r>
            <a:br>
              <a:rPr lang="ru-RU" sz="7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</a:t>
            </a:r>
            <a:endParaRPr lang="ru-RU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  <a:p>
            <a:pPr algn="ctr">
              <a:buNone/>
            </a:pPr>
            <a:endParaRPr lang="ru-RU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•    Активно участвовать в образовании групп из отдельных предметов, различать «много» предметов и «один».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Различать большие и маленькие предметы.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Узнавать шар и куб.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6857358" cy="403244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Речевое развитие»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Развитие речи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Иметь активный словарный запас (не менее 1000- 1200 слов).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Повторить за взрослым небольшое предложение, в том числе содержащее вопрос или восклицание.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Ответить на понятный вопрос взрослого.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Поделиться информацией («Коля пришел»), пожаловаться на неудобство (замерз, устал) и действия сверстника (отнимает).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Сопровождать речью игровые и бытовые действия («приборматывать»).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Слушать небольшие рассказы без наглядного сопровождения.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• Пользоваться речью как средством общения со сверстниками.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145390" cy="4104456"/>
          </a:xfrm>
        </p:spPr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Речевое развитие»</a:t>
            </a:r>
          </a:p>
          <a:p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Художественная литература</a:t>
            </a:r>
          </a:p>
          <a:p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Слушать стихи, сказки, рассказы. При повторном их чтении проговаривать слова, небольшие фразы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Вместе с педагогом рассматривать иллюстрации в знакомых книжках.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Читать стихи с помощью взрослого (А.Барто из цикла –«Игрушки»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Рисование</a:t>
            </a:r>
          </a:p>
          <a:p>
            <a:pPr marL="0" indent="0">
              <a:spcBef>
                <a:spcPts val="0"/>
              </a:spcBef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Знать, что карандашами, фломастерами, красками и кистью можно рисовать; pазличать красный, синий, зеленый, желтый, белый, черный цвета.</a:t>
            </a:r>
          </a:p>
          <a:p>
            <a:pPr marL="0" indent="0">
              <a:spcBef>
                <a:spcPts val="0"/>
              </a:spcBef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Радоваться своим рисункам, называть что на них изображено.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Лепка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•  Знать, что из пластилина, глины можно лепить.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•  Раскатывать комок  прямыми u круговыми движениями кистей рук, отламывать от большого комка маленькие комочки, сплющивать их ладонями; соединять концы раскатанной палочки, плотно прижимая их друг к другу.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развитие»</a:t>
            </a:r>
            <a:endParaRPr lang="ru-RU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Конструктивно – модельная деятельность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Различать основные формы деталей строительного материала.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С помощью взрослого строить разнообразные постройки, используя большинство форм.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•      Рaзворачивать игру вокруг собственной постройки.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«Социально – коммуникативное развитие» </a:t>
            </a:r>
          </a:p>
          <a:p>
            <a:pPr algn="ctr">
              <a:buNone/>
            </a:pPr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Культурно-гигиенические навыки</a:t>
            </a:r>
            <a:endParaRPr lang="ru-RU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Навыки мытья рук и умывания включают умение: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1. Закатать рукава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2. Смочить руки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3. Взять мыло, намыливать до появления пены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4. Мыть руки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5. Смыть мыло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6. Вымыть лицо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7. Сухо вытереть руки, лицо, аккуратно повесить полотенце и в свою ячейку.</a:t>
            </a:r>
          </a:p>
          <a:p>
            <a:pPr>
              <a:buNone/>
            </a:pP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Навыки культуры еды включают умение:</a:t>
            </a: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1. Держать ложку в правой руке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2. Не крошить хлеб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3. Не разговаривать за столом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4. Благодарить</a:t>
            </a:r>
          </a:p>
          <a:p>
            <a:pPr>
              <a:buNone/>
            </a:pP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5. Пользоваться салфеткой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100" u="sng" dirty="0" smtClean="0">
                <a:latin typeface="Times New Roman" pitchFamily="18" charset="0"/>
                <a:cs typeface="Times New Roman" pitchFamily="18" charset="0"/>
              </a:rPr>
              <a:t>Культурно-гигиенические навыки</a:t>
            </a:r>
            <a:endParaRPr lang="ru-RU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Навыки одевания, раздевания включают умение: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С небольшой помощью взрослого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1. Расстегнуть пуговицы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2. Снять платье (брюки)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3. Аккуратно повесить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4. Снять обувь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5. Снять колготки, носки</a:t>
            </a:r>
          </a:p>
          <a:p>
            <a:pPr>
              <a:buNone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6. Надеть в обратной последовательности.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276</TotalTime>
  <Words>516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TS030007630</vt:lpstr>
      <vt:lpstr>   Муниципальное автономное  дошкольное образовательное учреждение Муниципального образования город Ирбит «Детский сад № 25» 623850, Свердловская область, г. Ирбит, ул. Елизарьевых, д. 23а  телефон  8 (34355) 6-71-33; 8 (34355) 6-34-60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 дошкольное образовательное учреждение Муниципального образования город Ирбит «Детский сад № 25» 623850, Свердловская область, г. Ирбит, ул. Елизарьевых, д. 23а</dc:title>
  <dc:creator>USER</dc:creator>
  <cp:lastModifiedBy>USER</cp:lastModifiedBy>
  <cp:revision>30</cp:revision>
  <dcterms:created xsi:type="dcterms:W3CDTF">2016-11-12T13:19:39Z</dcterms:created>
  <dcterms:modified xsi:type="dcterms:W3CDTF">2017-11-12T18:04:28Z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