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73" r:id="rId4"/>
    <p:sldId id="264" r:id="rId5"/>
    <p:sldId id="265" r:id="rId6"/>
    <p:sldId id="261" r:id="rId7"/>
    <p:sldId id="266" r:id="rId8"/>
    <p:sldId id="275" r:id="rId9"/>
    <p:sldId id="274" r:id="rId10"/>
    <p:sldId id="272" r:id="rId11"/>
    <p:sldId id="270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6541d46a5900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7" descr="ecb4031e37c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2914650"/>
            <a:ext cx="33147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8" descr="0_89604_568ac41e_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488" y="1844675"/>
            <a:ext cx="1300162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93B3-A4A9-4BE1-A5B1-26B2DB0AAB1A}" type="datetimeFigureOut">
              <a:rPr lang="ru-RU"/>
              <a:pPr>
                <a:defRPr/>
              </a:pPr>
              <a:t>24.06.2018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6B9F7-F0BA-4214-8FAB-0A9303F60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0_a1a93_57fe433b_orig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2636838"/>
            <a:ext cx="2309812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4db66d823c0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2813" y="4219575"/>
            <a:ext cx="3151187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9"/>
          <p:cNvGrpSpPr>
            <a:grpSpLocks/>
          </p:cNvGrpSpPr>
          <p:nvPr/>
        </p:nvGrpSpPr>
        <p:grpSpPr bwMode="auto">
          <a:xfrm>
            <a:off x="1835150" y="5661025"/>
            <a:ext cx="7308850" cy="1196975"/>
            <a:chOff x="0" y="4793739"/>
            <a:chExt cx="9144000" cy="2064261"/>
          </a:xfrm>
        </p:grpSpPr>
        <p:pic>
          <p:nvPicPr>
            <p:cNvPr id="7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4"/>
          <p:cNvGrpSpPr>
            <a:grpSpLocks/>
          </p:cNvGrpSpPr>
          <p:nvPr/>
        </p:nvGrpSpPr>
        <p:grpSpPr bwMode="auto">
          <a:xfrm>
            <a:off x="0" y="5661025"/>
            <a:ext cx="7308850" cy="1196975"/>
            <a:chOff x="0" y="4793739"/>
            <a:chExt cx="9144000" cy="2064261"/>
          </a:xfrm>
        </p:grpSpPr>
        <p:pic>
          <p:nvPicPr>
            <p:cNvPr id="10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Рисунок 14" descr="Рисунок1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652963"/>
            <a:ext cx="1476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86F31-1F6E-4F50-97DD-F0821520154F}" type="datetimeFigureOut">
              <a:rPr lang="ru-RU"/>
              <a:pPr>
                <a:defRPr/>
              </a:pPr>
              <a:t>24.06.2018</a:t>
            </a:fld>
            <a:endParaRPr lang="ru-RU"/>
          </a:p>
        </p:txBody>
      </p:sp>
      <p:sp>
        <p:nvSpPr>
          <p:cNvPr id="1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A89E1-5B3B-49CF-9D0D-BCAB8E3313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baby3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21163"/>
            <a:ext cx="2646363" cy="283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551f743ee18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550" y="4221163"/>
            <a:ext cx="2965450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1258888" y="6092825"/>
            <a:ext cx="7885112" cy="765175"/>
            <a:chOff x="1" y="5770398"/>
            <a:chExt cx="9143999" cy="1087602"/>
          </a:xfrm>
        </p:grpSpPr>
        <p:pic>
          <p:nvPicPr>
            <p:cNvPr id="6" name="Рисунок 9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1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12"/>
          <p:cNvGrpSpPr>
            <a:grpSpLocks/>
          </p:cNvGrpSpPr>
          <p:nvPr/>
        </p:nvGrpSpPr>
        <p:grpSpPr bwMode="auto">
          <a:xfrm>
            <a:off x="0" y="6092825"/>
            <a:ext cx="7885113" cy="765175"/>
            <a:chOff x="1" y="5770398"/>
            <a:chExt cx="9143999" cy="1087602"/>
          </a:xfrm>
        </p:grpSpPr>
        <p:pic>
          <p:nvPicPr>
            <p:cNvPr id="10" name="Рисунок 13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" y="5770398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4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79912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5" descr="8bc5751b36aa55b03faa72cd4305b5eb_1329683174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92080" y="5770399"/>
              <a:ext cx="3851920" cy="1087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59A36-7AAC-45C8-91E4-7F583B210140}" type="datetimeFigureOut">
              <a:rPr lang="ru-RU"/>
              <a:pPr>
                <a:defRPr/>
              </a:pPr>
              <a:t>24.06.2018</a:t>
            </a:fld>
            <a:endParaRPr lang="ru-RU"/>
          </a:p>
        </p:txBody>
      </p:sp>
      <p:sp>
        <p:nvSpPr>
          <p:cNvPr id="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19E6-190D-4214-BE0A-7C27ACE082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 descr="b9c0b6dd666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" y="4005263"/>
            <a:ext cx="21256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0" y="5778500"/>
            <a:ext cx="9144000" cy="1079500"/>
            <a:chOff x="0" y="5777880"/>
            <a:chExt cx="9144000" cy="1080120"/>
          </a:xfrm>
        </p:grpSpPr>
        <p:pic>
          <p:nvPicPr>
            <p:cNvPr id="4" name="Рисунок 8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23511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9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7624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0" descr="0_a01d9_415b13cb_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5777880"/>
              <a:ext cx="4320489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Рисунок 11" descr="386da46faaeb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1313" y="3619500"/>
            <a:ext cx="25558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37411-755A-4528-9383-243671C2E5E4}" type="datetimeFigureOut">
              <a:rPr lang="ru-RU"/>
              <a:pPr>
                <a:defRPr/>
              </a:pPr>
              <a:t>24.06.2018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89AF-EEEA-48D3-A6C0-40CB607154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42373f9d298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860800"/>
            <a:ext cx="2987675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7" descr="ec75d3390f56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83088"/>
            <a:ext cx="216693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1835150" y="5876925"/>
            <a:ext cx="7308850" cy="981075"/>
            <a:chOff x="0" y="4793739"/>
            <a:chExt cx="9144000" cy="2064261"/>
          </a:xfrm>
        </p:grpSpPr>
        <p:pic>
          <p:nvPicPr>
            <p:cNvPr id="6" name="Рисунок 9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0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1"/>
          <p:cNvGrpSpPr>
            <a:grpSpLocks/>
          </p:cNvGrpSpPr>
          <p:nvPr/>
        </p:nvGrpSpPr>
        <p:grpSpPr bwMode="auto">
          <a:xfrm>
            <a:off x="0" y="5876925"/>
            <a:ext cx="7308850" cy="981075"/>
            <a:chOff x="0" y="4793739"/>
            <a:chExt cx="9144000" cy="2064261"/>
          </a:xfrm>
        </p:grpSpPr>
        <p:pic>
          <p:nvPicPr>
            <p:cNvPr id="9" name="Рисунок 12" descr="0_fe7f9_3e19977b_orig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4793739"/>
              <a:ext cx="5688632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3" descr="0_fe7f9_3e19977b_orig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5076056" y="4793739"/>
              <a:ext cx="4067944" cy="2064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2DCCE-2355-4F33-B07A-6E2F803B057F}" type="datetimeFigureOut">
              <a:rPr lang="ru-RU"/>
              <a:pPr>
                <a:defRPr/>
              </a:pPr>
              <a:t>24.06.2018</a:t>
            </a:fld>
            <a:endParaRPr lang="ru-RU"/>
          </a:p>
        </p:txBody>
      </p:sp>
      <p:sp>
        <p:nvSpPr>
          <p:cNvPr id="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21F2B-F96C-4F48-87D2-987295A39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rgbClr val="CCFFFF"/>
            </a:gs>
            <a:gs pos="100000">
              <a:schemeClr val="accent3">
                <a:lumMod val="20000"/>
                <a:lumOff val="8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0D9EEF-A355-4D47-8D98-683800C27577}" type="datetimeFigureOut">
              <a:rPr lang="ru-RU"/>
              <a:pPr>
                <a:defRPr/>
              </a:pPr>
              <a:t>24.06.2018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F02B0F-4DD0-4AA2-A28A-CB8FD3765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547813" y="3429000"/>
            <a:ext cx="4752975" cy="23034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551113"/>
            <a:ext cx="457200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00025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844824"/>
            <a:ext cx="7200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Экологический проект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«Пасека»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группа №8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Воспитатель: Савина М.Г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204864"/>
            <a:ext cx="49685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+mn-lt"/>
              </a:rPr>
              <a:t>Установка </a:t>
            </a:r>
            <a:r>
              <a:rPr lang="ru-RU" sz="4400" b="1" dirty="0" smtClean="0">
                <a:solidFill>
                  <a:srgbClr val="002060"/>
                </a:solidFill>
                <a:latin typeface="+mn-lt"/>
              </a:rPr>
              <a:t>декораций</a:t>
            </a:r>
            <a:endParaRPr lang="ru-RU" sz="4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Экологическая тропа </a:t>
            </a:r>
            <a:br>
              <a:rPr lang="ru-RU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точка 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«Пасека»</a:t>
            </a:r>
            <a:endParaRPr lang="ru-RU" sz="40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4139952" cy="372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852936"/>
            <a:ext cx="421196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656184"/>
          </a:xfrm>
        </p:spPr>
        <p:txBody>
          <a:bodyPr/>
          <a:lstStyle/>
          <a:p>
            <a:r>
              <a:rPr lang="ru-RU" sz="6600" dirty="0" smtClean="0">
                <a:solidFill>
                  <a:srgbClr val="002060"/>
                </a:solidFill>
                <a:latin typeface="+mn-lt"/>
              </a:rPr>
              <a:t>Спасибо за внимание!</a:t>
            </a:r>
            <a:endParaRPr lang="ru-RU" sz="66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 descr="47186157_6a507e8807cf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252941" y="-171400"/>
            <a:ext cx="2891060" cy="2232248"/>
          </a:xfrm>
          <a:prstGeom prst="rect">
            <a:avLst/>
          </a:prstGeom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97425"/>
          </a:xfrm>
        </p:spPr>
        <p:txBody>
          <a:bodyPr/>
          <a:lstStyle/>
          <a:p>
            <a:pPr algn="l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Вид проекта: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творческий,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познавательный, исследовательский.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Продолжительность проекта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: краткосрочный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(май-август). 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По количеству участников: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коллективный.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Участники проекта: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-воспитатель;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-дети среднего дошкольного возраста.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Образовательные области: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 познавательное развитие, речевое развитие, художественно-эстетическое развитие.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 descr="47186157_6a507e8807cf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01663" y="-171400"/>
            <a:ext cx="1642337" cy="136815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Актуальность.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Детское дошкольное 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учреждение - место</a:t>
            </a: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, где наши маленькие дети проводят много времени  и должны чувствовать себя комфортно, уютно, безопасно и радостно.</a:t>
            </a:r>
            <a:br>
              <a:rPr lang="ru-RU" sz="2800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dirty="0" smtClean="0">
                <a:solidFill>
                  <a:srgbClr val="002060"/>
                </a:solidFill>
                <a:latin typeface="+mn-lt"/>
              </a:rPr>
              <a:t>Большое количество времени дети проводят на свежем воздухе, поэтому  правильно спланированная и хорошо организованная  территория дает благоприятные условия для  их гармоничного психического, физического, экологического развития.</a:t>
            </a: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 descr="47186157_6a507e8807cf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01663" y="-171400"/>
            <a:ext cx="1642337" cy="100811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170586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Цель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 : 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воспитание  экологической  культуры  дошкольников.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Задачи:</a:t>
            </a:r>
            <a:b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формировать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у детей представления о насекомых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пчёлах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, их строении, способах передвижения;</a:t>
            </a:r>
            <a:b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познакомить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детей со свойствами и качествами меда;</a:t>
            </a:r>
            <a:b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развивать 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эмоциональную отзывчивость, коммуникативные навыки;</a:t>
            </a:r>
            <a:b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воспитывать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экологическое  сознание, нравственное отношение к миру;</a:t>
            </a:r>
            <a:b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привлечь 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внимание родителей к  проблеме экологического воспитания детей.</a:t>
            </a:r>
            <a:r>
              <a:rPr lang="ru-RU" sz="2400" dirty="0" smtClean="0">
                <a:latin typeface="+mn-lt"/>
                <a:cs typeface="Times New Roman" pitchFamily="18" charset="0"/>
              </a:rPr>
              <a:t/>
            </a:r>
            <a:br>
              <a:rPr lang="ru-RU" sz="2400" dirty="0" smtClean="0">
                <a:latin typeface="+mn-lt"/>
                <a:cs typeface="Times New Roman" pitchFamily="18" charset="0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3" name="Рисунок 2" descr="47186157_6a507e8807cf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01663" y="-171399"/>
            <a:ext cx="1642337" cy="1008112"/>
          </a:xfrm>
          <a:prstGeom prst="rect">
            <a:avLst/>
          </a:prstGeom>
        </p:spPr>
      </p:pic>
      <p:pic>
        <p:nvPicPr>
          <p:cNvPr id="4" name="Рисунок 3" descr="47186157_6a507e8807cf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236297" y="-171400"/>
            <a:ext cx="1907704" cy="1368152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96944" cy="4536504"/>
          </a:xfrm>
        </p:spPr>
        <p:txBody>
          <a:bodyPr/>
          <a:lstStyle/>
          <a:p>
            <a:pPr algn="l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Ожидаемый результат:</a:t>
            </a:r>
            <a: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Дети должны: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- иметь представления о пчёлах, их жизни в весенне-летний период;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- иметь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представления об особенностях внешнего вида, способах передвижения, издаваемых звуках, где и как зимуют насекомые;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- знать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о пользе, которую приносят пчёлы людям и растениям;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- владеть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обобщающим понятием «пасека».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endParaRPr lang="ru-RU" sz="2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 descr="47186157_6a507e8807cf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76256" y="-171400"/>
            <a:ext cx="2267744" cy="1512168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4738538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Этапы проекта .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1.Подготовительный: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- определение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места для создания точки «Пасека»;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- обследование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территории на безопасность для детской деятельности;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- разработка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карты-схемы благоустройства участка.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2. Основной (практический):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- изготовление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ульев;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- покраска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объектов;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- декоративное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оформление. 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3.Заключительный:</a:t>
            </a:r>
            <a:br>
              <a:rPr lang="ru-RU" sz="2400" dirty="0" smtClean="0">
                <a:solidFill>
                  <a:srgbClr val="002060"/>
                </a:solidFill>
                <a:latin typeface="+mn-lt"/>
              </a:rPr>
            </a:b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- оформление </a:t>
            </a:r>
            <a:r>
              <a:rPr lang="ru-RU" sz="2400" dirty="0" smtClean="0">
                <a:solidFill>
                  <a:srgbClr val="002060"/>
                </a:solidFill>
                <a:latin typeface="+mn-lt"/>
              </a:rPr>
              <a:t>точки «Пасека», размещение ульев и декораций.</a:t>
            </a:r>
            <a:r>
              <a:rPr lang="ru-RU" sz="18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+mn-lt"/>
              </a:rPr>
            </a:br>
            <a:endParaRPr lang="ru-RU" sz="1800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Рисунок 2" descr="47186157_6a507e8807cf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92281" y="-171400"/>
            <a:ext cx="2051720" cy="158417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Покраска и оформление </a:t>
            </a:r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ульев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3563888" cy="257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8760"/>
            <a:ext cx="356388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05064"/>
            <a:ext cx="34918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933056"/>
            <a:ext cx="3563888" cy="2790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3440" y="2708920"/>
            <a:ext cx="5040560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81369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+mn-lt"/>
              </a:rPr>
              <a:t>Создание экологической тропинки к </a:t>
            </a:r>
            <a:r>
              <a:rPr lang="ru-RU" sz="4400" b="1" dirty="0" smtClean="0">
                <a:solidFill>
                  <a:srgbClr val="002060"/>
                </a:solidFill>
                <a:latin typeface="+mn-lt"/>
              </a:rPr>
              <a:t>точке</a:t>
            </a:r>
            <a:r>
              <a:rPr lang="ru-RU" sz="4400" b="1" dirty="0" smtClean="0">
                <a:solidFill>
                  <a:srgbClr val="002060"/>
                </a:solidFill>
                <a:latin typeface="+mn-lt"/>
              </a:rPr>
              <a:t> «Пасека»</a:t>
            </a:r>
            <a:endParaRPr lang="ru-RU" sz="44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4139952" cy="3942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08920"/>
            <a:ext cx="42839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620688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Декоративное оформление </a:t>
            </a:r>
            <a:r>
              <a:rPr lang="ru-RU" sz="4000" b="1" dirty="0" smtClean="0">
                <a:solidFill>
                  <a:srgbClr val="002060"/>
                </a:solidFill>
                <a:latin typeface="+mn-lt"/>
              </a:rPr>
              <a:t>ульев</a:t>
            </a:r>
            <a:endParaRPr lang="ru-RU" sz="40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то 2015">
  <a:themeElements>
    <a:clrScheme name="елочный">
      <a:dk1>
        <a:srgbClr val="003300"/>
      </a:dk1>
      <a:lt1>
        <a:srgbClr val="99FF99"/>
      </a:lt1>
      <a:dk2>
        <a:srgbClr val="006600"/>
      </a:dk2>
      <a:lt2>
        <a:srgbClr val="99FF66"/>
      </a:lt2>
      <a:accent1>
        <a:srgbClr val="FFFF00"/>
      </a:accent1>
      <a:accent2>
        <a:srgbClr val="66FF33"/>
      </a:accent2>
      <a:accent3>
        <a:srgbClr val="009900"/>
      </a:accent3>
      <a:accent4>
        <a:srgbClr val="FFFF99"/>
      </a:accent4>
      <a:accent5>
        <a:srgbClr val="6600FF"/>
      </a:accent5>
      <a:accent6>
        <a:srgbClr val="CCFF33"/>
      </a:accent6>
      <a:hlink>
        <a:srgbClr val="0000FF"/>
      </a:hlink>
      <a:folHlink>
        <a:srgbClr val="00CC6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лето 2015</Template>
  <TotalTime>153</TotalTime>
  <Words>35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лето 2015</vt:lpstr>
      <vt:lpstr>Слайд 1</vt:lpstr>
      <vt:lpstr>   Вид проекта: творческий, познавательный, исследовательский. Продолжительность проекта: краткосрочный (май-август).  По количеству участников: коллективный. Участники проекта: -воспитатель; -дети среднего дошкольного возраста. Образовательные области: познавательное развитие, речевое развитие, художественно-эстетическое развитие. </vt:lpstr>
      <vt:lpstr>Актуальность. Детское дошкольное учреждение - место, где наши маленькие дети проводят много времени  и должны чувствовать себя комфортно, уютно, безопасно и радостно. Большое количество времени дети проводят на свежем воздухе, поэтому  правильно спланированная и хорошо организованная  территория дает благоприятные условия для  их гармоничного психического, физического, экологического развития.</vt:lpstr>
      <vt:lpstr>Цель :  воспитание  экологической  культуры  дошкольников. Задачи:  - формировать у детей представления о насекомых - пчёлах, их строении, способах передвижения; - познакомить детей со свойствами и качествами меда; - развивать  эмоциональную отзывчивость, коммуникативные навыки;  - воспитывать экологическое  сознание, нравственное отношение к миру;  - привлечь внимание родителей к  проблеме экологического воспитания детей. </vt:lpstr>
      <vt:lpstr>Ожидаемый результат: Дети должны: - иметь представления о пчёлах, их жизни в весенне-летний период; - иметь представления об особенностях внешнего вида, способах передвижения, издаваемых звуках, где и как зимуют насекомые; - знать о пользе, которую приносят пчёлы людям и растениям; - владеть обобщающим понятием «пасека». </vt:lpstr>
      <vt:lpstr>Этапы проекта . 1.Подготовительный: - определение места для создания точки «Пасека»; - обследование территории на безопасность для детской деятельности; - разработка карты-схемы благоустройства участка. 2. Основной (практический): - изготовление ульев; - покраска объектов; - декоративное оформление.  3.Заключительный: - оформление точки «Пасека», размещение ульев и декораций. </vt:lpstr>
      <vt:lpstr>Покраска и оформление ульев</vt:lpstr>
      <vt:lpstr>Слайд 8</vt:lpstr>
      <vt:lpstr>Слайд 9</vt:lpstr>
      <vt:lpstr>Слайд 10</vt:lpstr>
      <vt:lpstr>Экологическая тропа  точка «Пасека»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FirstUser</dc:creator>
  <cp:lastModifiedBy>Евгений</cp:lastModifiedBy>
  <cp:revision>19</cp:revision>
  <dcterms:created xsi:type="dcterms:W3CDTF">2015-11-02T12:13:00Z</dcterms:created>
  <dcterms:modified xsi:type="dcterms:W3CDTF">2018-06-24T15:56:13Z</dcterms:modified>
</cp:coreProperties>
</file>