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5"/>
            <a:ext cx="7128791" cy="230425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Муниципальное автономное дошкольное образовательное учреждение «Детский сад №25»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Сюжетно-ролевая игра в развитии социализации дошкольника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93672"/>
            <a:ext cx="6301184" cy="10234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 к школе группы №8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Савина Марина Геннадьевна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25" y="3385445"/>
            <a:ext cx="2088232" cy="147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40" cy="2880320"/>
          </a:xfrm>
        </p:spPr>
        <p:txBody>
          <a:bodyPr>
            <a:normAutofit/>
          </a:bodyPr>
          <a:lstStyle/>
          <a:p>
            <a:pPr algn="l"/>
            <a:r>
              <a:rPr lang="ru-RU" sz="29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9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br>
              <a:rPr lang="ru-RU" sz="29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-всегда соглашайтесь с ребенком, это вселит в него уверенность, инициативу и творчество;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-изготавливайте атрибуты вместе с детьми своими руками;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32869f03-4bd0-4964-8740-4bd6a51c01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48427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448362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для нас взрослых, станут 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девизом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следующие слова:</a:t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«Играй, мой ребенок! Расти в игре!</a:t>
            </a:r>
            <a:b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помогу играть тебе».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3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448362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8999"/>
            <a:ext cx="2736304" cy="254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5688632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период считается классическим возрастом игры. В этот период возникает и приобретает наиболее развитую форму особый вид детской игры, который получил название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сюжетно-ролевой или творческой.</a:t>
            </a:r>
            <a:b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игра-это деятельность, в которой дети берут на себя трудовые или социальные функции взрослых людей и в специально создаваемых ими игровых условиях, моделируют жизнь взрослых и отношения между ними.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развитие-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процесс, во время которого, ребенок усваивает ценности, традиции, культуру общества, в котором ему предстоит жить.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9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7632848" cy="5616624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Сюжетно-ролевая игра, как никакая другая деятельность, обеспечивает детскую активность, самостоятельность, самовыражение и самодеятельность.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Социализация наших родителей проходила во дворах, где они играли в мяч, упражнялись на скакалках, прыгали в резиночку, бегали по стрелкам, искали  клады и сокровища.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Современное же поколение, отдает предпочтение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компьютерным играм и виртуальной реальности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так как зачастую у работающих родителей нет времени на игру со своими детками.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50" y="3128214"/>
            <a:ext cx="1037158" cy="138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35283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Поэтому,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важной задачей взрослых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(педагогов и родителей), является помочь детям овладеть разными формами и видами игры, научить различать условную и реальную ситуации, различать и осваивать правила и социальные нормы.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0224"/>
            <a:ext cx="480447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5" cy="4248472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игра-это идеальное поле для приобретения этих навыков. Дети учатся налаживать общение с людьми, у них формируются навыки культурного поведения. 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должна сохраняться как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свободная деятельность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они используют доступные им игровые атрибуты, объединяются и взаимодействуют друг с другом, в результате чего они учатся конструктивно разрешать возникшие конфликтные ситуации.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0927f663-35ae-4ee1-b536-316594930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19143"/>
            <a:ext cx="2461548" cy="184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25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6863" cy="30243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среда нашей группы оснащена разнообразными атрибутами и материалами для создания детьми самостоятельной и совместной со взрослыми игровой ситуации. Это «Магазин», «Почта», «Парикмахерская», «Швейная мастерская», «Больница», «Рыбалка», «ДПС», «Столовая», «Банк», а так как наши дети выпускники детского сада, для них подготовлена игра «Школа».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F:\c46d45d5-051f-450a-b488-8790865887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10623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1226a502-82ba-44b3-98fb-b87a08ea14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55103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20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61" y="3418478"/>
            <a:ext cx="2292117" cy="2608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F:\f01296a0-412d-49a3-97db-80044b3f6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57" y="836710"/>
            <a:ext cx="3264366" cy="244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a177983b-aea9-4e97-b3ca-54573f1e4c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99" y="3418478"/>
            <a:ext cx="2218027" cy="2608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feeec25e-0063-41ab-98ad-aca0fe1ce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36" y="912606"/>
            <a:ext cx="3237575" cy="241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5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39" cy="38164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самостоятельно объединяются друг с другом по интересам и развивают игровой сюжет. Так как наши дети старшего возраста, они самостоятельно могут изготовить необходимые для игры материалы (Нарисовать и вырезать монеты, склеить из листов бумаги журнал для учителя, создать  бланки для штрафов…).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55ddd986-ecf6-429b-bd0b-bbcd7c5f1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8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32847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b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играйте с ребенком каждый день;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-позаботьтесь, чтоб у ребенка было много разнообразных игр и игрушек;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-рассказывайте ребенку как вы играли сами;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-тактично предлагайте ребенку помощь в создании игровой среды (может тебе понадобится моя салатница?...);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-проявляйте инициативу и выражайте желание участвовать в игре;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-уточняйте у ребенка важные обстоятельства, связанные с сюжетом;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296144" cy="1361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1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136</TotalTime>
  <Words>245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 Муниципальное автономное дошкольное образовательное учреждение «Детский сад №25»   Сюжетно-ролевая игра в развитии социализации дошкольника</vt:lpstr>
      <vt:lpstr>Дошкольный период считается классическим возрастом игры. В этот период возникает и приобретает наиболее развитую форму особый вид детской игры, который получил название сюжетно-ролевой или творческой. Сюжетно-ролевая игра-это деятельность, в которой дети берут на себя трудовые или социальные функции взрослых людей и в специально создаваемых ими игровых условиях, моделируют жизнь взрослых и отношения между ними. Социальное развитие- это процесс, во время которого, ребенок усваивает ценности, традиции, культуру общества, в котором ему предстоит жить.</vt:lpstr>
      <vt:lpstr>Сюжетно-ролевая игра, как никакая другая деятельность, обеспечивает детскую активность, самостоятельность, самовыражение и самодеятельность. Социализация наших родителей проходила во дворах, где они играли в мяч, упражнялись на скакалках, прыгали в резиночку, бегали по стрелкам, искали  клады и сокровища. Современное же поколение, отдает предпочтение компьютерным играм и виртуальной реальности, так как зачастую у работающих родителей нет времени на игру со своими детками. </vt:lpstr>
      <vt:lpstr>Поэтому, важной задачей взрослых (педагогов и родителей), является помочь детям овладеть разными формами и видами игры, научить различать условную и реальную ситуации, различать и осваивать правила и социальные нормы.</vt:lpstr>
      <vt:lpstr>Сюжетно-ролевая игра-это идеальное поле для приобретения этих навыков. Дети учатся налаживать общение с людьми, у них формируются навыки культурного поведения.  Игра должна сохраняться как свободная деятельность, где они используют доступные им игровые атрибуты, объединяются и взаимодействуют друг с другом, в результате чего они учатся конструктивно разрешать возникшие конфликтные ситуации.</vt:lpstr>
      <vt:lpstr>Развивающая среда нашей группы оснащена разнообразными атрибутами и материалами для создания детьми самостоятельной и совместной со взрослыми игровой ситуации. Это «Магазин», «Почта», «Парикмахерская», «Швейная мастерская», «Больница», «Рыбалка», «ДПС», «Столовая», «Банк», а так как наши дети выпускники детского сада, для них подготовлена игра «Школа».</vt:lpstr>
      <vt:lpstr>Презентация PowerPoint</vt:lpstr>
      <vt:lpstr>Дети самостоятельно объединяются друг с другом по интересам и развивают игровой сюжет. Так как наши дети старшего возраста, они самостоятельно могут изготовить необходимые для игры материалы (Нарисовать и вырезать монеты, склеить из листов бумаги журнал для учителя, создать  бланки для штрафов…). </vt:lpstr>
      <vt:lpstr>Рекомендации родителям - играйте с ребенком каждый день; -позаботьтесь, чтоб у ребенка было много разнообразных игр и игрушек; -рассказывайте ребенку как вы играли сами; -тактично предлагайте ребенку помощь в создании игровой среды (может тебе понадобится моя салатница?...); -проявляйте инициативу и выражайте желание участвовать в игре; -уточняйте у ребенка важные обстоятельства, связанные с сюжетом; </vt:lpstr>
      <vt:lpstr>Рекомендации родителям -всегда соглашайтесь с ребенком, это вселит в него уверенность, инициативу и творчество; -изготавливайте атрибуты вместе с детьми своими руками; </vt:lpstr>
      <vt:lpstr>Пусть для нас взрослых, станут девизом следующие слова: «Играй, мой ребенок! Расти в игре! Я помогу играть тебе».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13</cp:revision>
  <dcterms:created xsi:type="dcterms:W3CDTF">2021-04-18T11:28:03Z</dcterms:created>
  <dcterms:modified xsi:type="dcterms:W3CDTF">2021-04-18T13:55:06Z</dcterms:modified>
</cp:coreProperties>
</file>