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70B6-3FBE-4DE2-8208-F29942D04035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73C30-1C12-4F8C-98D3-EFF8E9B15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933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70B6-3FBE-4DE2-8208-F29942D04035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73C30-1C12-4F8C-98D3-EFF8E9B15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25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70B6-3FBE-4DE2-8208-F29942D04035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73C30-1C12-4F8C-98D3-EFF8E9B15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9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70B6-3FBE-4DE2-8208-F29942D04035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73C30-1C12-4F8C-98D3-EFF8E9B15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03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70B6-3FBE-4DE2-8208-F29942D04035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73C30-1C12-4F8C-98D3-EFF8E9B15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39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70B6-3FBE-4DE2-8208-F29942D04035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73C30-1C12-4F8C-98D3-EFF8E9B15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535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70B6-3FBE-4DE2-8208-F29942D04035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73C30-1C12-4F8C-98D3-EFF8E9B15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57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70B6-3FBE-4DE2-8208-F29942D04035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73C30-1C12-4F8C-98D3-EFF8E9B15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673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70B6-3FBE-4DE2-8208-F29942D04035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73C30-1C12-4F8C-98D3-EFF8E9B15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9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70B6-3FBE-4DE2-8208-F29942D04035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73C30-1C12-4F8C-98D3-EFF8E9B15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28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70B6-3FBE-4DE2-8208-F29942D04035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73C30-1C12-4F8C-98D3-EFF8E9B15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80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670B6-3FBE-4DE2-8208-F29942D04035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73C30-1C12-4F8C-98D3-EFF8E9B15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89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Ирбит «Детский сад № 25»</a:t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«Военные учения»</a:t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Развлечение, посвящённое Дню защитника Отечества</a:t>
            </a:r>
            <a:b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средней группы № 11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8982" y="4005064"/>
            <a:ext cx="7560840" cy="14897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Действующие лица: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Ведущий – воспитатель группы № 11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Русманова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нна Александровна,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Солдат Иван Бровкин – воспитатель группы № 11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Распопова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катерина Александровна,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 –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Ромазанова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Светлана Юрьевна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88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7093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700808"/>
            <a:ext cx="7056784" cy="266429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Цель.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Закреплять знания о военных профессиях, названиях военной техники;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координацию движений, формировать ловкость и меткость у детей;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патриотические чувства.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31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29383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Праздник есть в календаре –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об этом знают.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ребята в феврале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Папу поздравляют!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11" r="3990" b="13578"/>
          <a:stretch/>
        </p:blipFill>
        <p:spPr>
          <a:xfrm>
            <a:off x="692487" y="3284984"/>
            <a:ext cx="7678798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9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157018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Песня «Про папу»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Слова неизвестного автора 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музыка И. Рыбкиной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628800"/>
            <a:ext cx="6048000" cy="4536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60299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98" r="21102" b="7223"/>
          <a:stretch/>
        </p:blipFill>
        <p:spPr>
          <a:xfrm>
            <a:off x="611560" y="764704"/>
            <a:ext cx="4232060" cy="25215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7" r="9910"/>
          <a:stretch/>
        </p:blipFill>
        <p:spPr>
          <a:xfrm>
            <a:off x="755576" y="3569292"/>
            <a:ext cx="3384000" cy="22127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" t="28785" r="8012" b="12705"/>
          <a:stretch/>
        </p:blipFill>
        <p:spPr>
          <a:xfrm>
            <a:off x="4357820" y="3632297"/>
            <a:ext cx="4104000" cy="21497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8"/>
          <a:stretch/>
        </p:blipFill>
        <p:spPr>
          <a:xfrm>
            <a:off x="5149820" y="870995"/>
            <a:ext cx="3312000" cy="230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9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" t="25829" r="28712" b="17692"/>
          <a:stretch/>
        </p:blipFill>
        <p:spPr>
          <a:xfrm>
            <a:off x="1416379" y="3782763"/>
            <a:ext cx="3574473" cy="22721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1" t="19584" r="7754"/>
          <a:stretch/>
        </p:blipFill>
        <p:spPr>
          <a:xfrm>
            <a:off x="5580112" y="2026994"/>
            <a:ext cx="2660073" cy="2844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4" t="19127"/>
          <a:stretch/>
        </p:blipFill>
        <p:spPr>
          <a:xfrm>
            <a:off x="1115616" y="663426"/>
            <a:ext cx="4176000" cy="278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9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434158"/>
            <a:ext cx="3456000" cy="259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t="15260" r="13268"/>
          <a:stretch/>
        </p:blipFill>
        <p:spPr>
          <a:xfrm>
            <a:off x="4954100" y="3394979"/>
            <a:ext cx="3380509" cy="26311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6" t="24990"/>
          <a:stretch/>
        </p:blipFill>
        <p:spPr>
          <a:xfrm>
            <a:off x="1187624" y="665557"/>
            <a:ext cx="4320000" cy="266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9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6" r="2576" b="15556"/>
          <a:stretch/>
        </p:blipFill>
        <p:spPr>
          <a:xfrm>
            <a:off x="705985" y="1844824"/>
            <a:ext cx="7776000" cy="309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9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58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Муниципальное автономное дошкольное образовательное учреждение Муниципального образования город Ирбит «Детский сад № 25»  «Военные учения» Развлечение, посвящённое Дню защитника Отечества для детей средней группы № 11</vt:lpstr>
      <vt:lpstr>Цель. Закреплять знания о военных профессиях, названиях военной техники;  совершенствовать координацию движений, формировать ловкость и меткость у детей;  воспитывать патриотические чувства. </vt:lpstr>
      <vt:lpstr>Праздник есть в календаре – Все об этом знают. И ребята в феврале  Папу поздравляют!</vt:lpstr>
      <vt:lpstr>Песня «Про папу» Слова неизвестного автора  музыка И. Рыбкиной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Муниципального образования город Ирбит «Детский сад № 25»  «Военные учения» Развлечение, посвящённое Дню защитника Отечества для детей средней группы № 11</dc:title>
  <dc:creator>Садик</dc:creator>
  <cp:lastModifiedBy>12345</cp:lastModifiedBy>
  <cp:revision>5</cp:revision>
  <dcterms:created xsi:type="dcterms:W3CDTF">2018-02-21T07:23:33Z</dcterms:created>
  <dcterms:modified xsi:type="dcterms:W3CDTF">2018-02-21T07:58:04Z</dcterms:modified>
</cp:coreProperties>
</file>