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7" r:id="rId5"/>
    <p:sldId id="260" r:id="rId6"/>
    <p:sldId id="266" r:id="rId7"/>
    <p:sldId id="259" r:id="rId8"/>
    <p:sldId id="262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9AF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C299E-9B7E-4485-91D3-9D97E475A9A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1DDE19-C30F-48C7-BBD4-EEF112F5DFD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Сказка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62B2651-C585-4C46-B445-446197B47756}" type="parTrans" cxnId="{CFB8A2C0-98F4-49A9-9FBD-8D0AAFE33263}">
      <dgm:prSet/>
      <dgm:spPr/>
      <dgm:t>
        <a:bodyPr/>
        <a:lstStyle/>
        <a:p>
          <a:endParaRPr lang="ru-RU"/>
        </a:p>
      </dgm:t>
    </dgm:pt>
    <dgm:pt modelId="{D504D975-D7B2-4AFB-8CD4-066A17B5DEAC}" type="sibTrans" cxnId="{CFB8A2C0-98F4-49A9-9FBD-8D0AAFE33263}">
      <dgm:prSet/>
      <dgm:spPr/>
      <dgm:t>
        <a:bodyPr/>
        <a:lstStyle/>
        <a:p>
          <a:endParaRPr lang="ru-RU"/>
        </a:p>
      </dgm:t>
    </dgm:pt>
    <dgm:pt modelId="{598225AC-9B17-49EE-840A-7945A90AC22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Музыка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58F578-5561-4B07-B512-19AC81C53647}" type="parTrans" cxnId="{6BF341F9-4B04-4703-94CD-1288F9DC9F2D}">
      <dgm:prSet/>
      <dgm:spPr/>
      <dgm:t>
        <a:bodyPr/>
        <a:lstStyle/>
        <a:p>
          <a:endParaRPr lang="ru-RU"/>
        </a:p>
      </dgm:t>
    </dgm:pt>
    <dgm:pt modelId="{ED36EAB8-FED1-46E8-B6BA-E2863C8C08D2}" type="sibTrans" cxnId="{6BF341F9-4B04-4703-94CD-1288F9DC9F2D}">
      <dgm:prSet/>
      <dgm:spPr/>
      <dgm:t>
        <a:bodyPr/>
        <a:lstStyle/>
        <a:p>
          <a:endParaRPr lang="ru-RU"/>
        </a:p>
      </dgm:t>
    </dgm:pt>
    <dgm:pt modelId="{A91843B0-5A67-4AF9-AD66-73B2030A47D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Изо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1027119-D895-49A2-9D8D-0DEC2FABC8B5}" type="parTrans" cxnId="{FEDEF087-1897-40F9-876D-79AF12CFC016}">
      <dgm:prSet/>
      <dgm:spPr/>
      <dgm:t>
        <a:bodyPr/>
        <a:lstStyle/>
        <a:p>
          <a:endParaRPr lang="ru-RU"/>
        </a:p>
      </dgm:t>
    </dgm:pt>
    <dgm:pt modelId="{9923B409-B1BF-47B7-A5FF-144D9B8B0FCE}" type="sibTrans" cxnId="{FEDEF087-1897-40F9-876D-79AF12CFC016}">
      <dgm:prSet/>
      <dgm:spPr/>
      <dgm:t>
        <a:bodyPr/>
        <a:lstStyle/>
        <a:p>
          <a:endParaRPr lang="ru-RU"/>
        </a:p>
      </dgm:t>
    </dgm:pt>
    <dgm:pt modelId="{EBBCD2A2-7510-4DC6-B450-C2BAF66D13A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Танце -двигательная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34AF03D-1CCA-4421-A0CC-D5648E741E2A}" type="parTrans" cxnId="{8D99E639-846F-400D-A09C-697223588FC6}">
      <dgm:prSet/>
      <dgm:spPr/>
      <dgm:t>
        <a:bodyPr/>
        <a:lstStyle/>
        <a:p>
          <a:endParaRPr lang="ru-RU"/>
        </a:p>
      </dgm:t>
    </dgm:pt>
    <dgm:pt modelId="{04EFF64A-27DE-4518-A749-D2822AA9415B}" type="sibTrans" cxnId="{8D99E639-846F-400D-A09C-697223588FC6}">
      <dgm:prSet/>
      <dgm:spPr/>
      <dgm:t>
        <a:bodyPr/>
        <a:lstStyle/>
        <a:p>
          <a:endParaRPr lang="ru-RU"/>
        </a:p>
      </dgm:t>
    </dgm:pt>
    <dgm:pt modelId="{DB547E1A-8DF7-46BF-BEB0-1558D82235E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терапия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D18E6F4-92F9-4B9D-BA0F-9050E7465CE4}" type="parTrans" cxnId="{91314A18-95C4-4A6E-95CF-013B3F9D866F}">
      <dgm:prSet/>
      <dgm:spPr/>
      <dgm:t>
        <a:bodyPr/>
        <a:lstStyle/>
        <a:p>
          <a:endParaRPr lang="ru-RU"/>
        </a:p>
      </dgm:t>
    </dgm:pt>
    <dgm:pt modelId="{C471BD0E-085A-40B9-B04D-3BF019F2A6A8}" type="sibTrans" cxnId="{91314A18-95C4-4A6E-95CF-013B3F9D866F}">
      <dgm:prSet/>
      <dgm:spPr/>
      <dgm:t>
        <a:bodyPr/>
        <a:lstStyle/>
        <a:p>
          <a:endParaRPr lang="ru-RU"/>
        </a:p>
      </dgm:t>
    </dgm:pt>
    <dgm:pt modelId="{DC90BDEE-168E-4DDA-8FDD-64776F4A008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Игра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2A53326-784D-4DC3-819A-9FB5E3428F8F}" type="parTrans" cxnId="{571B92F9-F9CC-4B98-A76F-FF10BD3D0A66}">
      <dgm:prSet/>
      <dgm:spPr/>
      <dgm:t>
        <a:bodyPr/>
        <a:lstStyle/>
        <a:p>
          <a:endParaRPr lang="ru-RU"/>
        </a:p>
      </dgm:t>
    </dgm:pt>
    <dgm:pt modelId="{C787D1E4-4B71-4C40-858F-359F3BC74427}" type="sibTrans" cxnId="{571B92F9-F9CC-4B98-A76F-FF10BD3D0A66}">
      <dgm:prSet/>
      <dgm:spPr/>
      <dgm:t>
        <a:bodyPr/>
        <a:lstStyle/>
        <a:p>
          <a:endParaRPr lang="ru-RU"/>
        </a:p>
      </dgm:t>
    </dgm:pt>
    <dgm:pt modelId="{B2F80DDB-7E22-496D-9FDC-2211728FEC0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Цвет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F8259D-71A7-4F6B-B000-9078974CF86C}" type="parTrans" cxnId="{B4B06704-4445-4342-815C-3C2F2CB10F88}">
      <dgm:prSet/>
      <dgm:spPr/>
      <dgm:t>
        <a:bodyPr/>
        <a:lstStyle/>
        <a:p>
          <a:endParaRPr lang="ru-RU"/>
        </a:p>
      </dgm:t>
    </dgm:pt>
    <dgm:pt modelId="{AC47B8DC-3F91-45A6-A506-1619001946BE}" type="sibTrans" cxnId="{B4B06704-4445-4342-815C-3C2F2CB10F88}">
      <dgm:prSet/>
      <dgm:spPr/>
      <dgm:t>
        <a:bodyPr/>
        <a:lstStyle/>
        <a:p>
          <a:endParaRPr lang="ru-RU"/>
        </a:p>
      </dgm:t>
    </dgm:pt>
    <dgm:pt modelId="{7871C9FC-2160-4A87-A19E-0413045F22D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Аква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B74C751-E2ED-4D3A-B6FE-1602C0FE523F}" type="parTrans" cxnId="{C71F645F-1154-41F1-8683-FF8316348DB6}">
      <dgm:prSet/>
      <dgm:spPr/>
      <dgm:t>
        <a:bodyPr/>
        <a:lstStyle/>
        <a:p>
          <a:endParaRPr lang="ru-RU"/>
        </a:p>
      </dgm:t>
    </dgm:pt>
    <dgm:pt modelId="{285C47D2-BE5E-4898-8D1E-5D94579A7507}" type="sibTrans" cxnId="{C71F645F-1154-41F1-8683-FF8316348DB6}">
      <dgm:prSet/>
      <dgm:spPr/>
      <dgm:t>
        <a:bodyPr/>
        <a:lstStyle/>
        <a:p>
          <a:endParaRPr lang="ru-RU"/>
        </a:p>
      </dgm:t>
    </dgm:pt>
    <dgm:pt modelId="{9509DEB4-47A7-4F6D-9318-0FE81DDDDF0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Песочная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BC341A5-BCCF-49A7-B241-E9E820397FD1}" type="parTrans" cxnId="{A4E441B2-0229-44E3-BDE6-A1C8B630720E}">
      <dgm:prSet/>
      <dgm:spPr/>
      <dgm:t>
        <a:bodyPr/>
        <a:lstStyle/>
        <a:p>
          <a:endParaRPr lang="ru-RU"/>
        </a:p>
      </dgm:t>
    </dgm:pt>
    <dgm:pt modelId="{180E87D5-8BA7-4E48-BD69-685478A7741F}" type="sibTrans" cxnId="{A4E441B2-0229-44E3-BDE6-A1C8B630720E}">
      <dgm:prSet/>
      <dgm:spPr/>
      <dgm:t>
        <a:bodyPr/>
        <a:lstStyle/>
        <a:p>
          <a:endParaRPr lang="ru-RU"/>
        </a:p>
      </dgm:t>
    </dgm:pt>
    <dgm:pt modelId="{6E307AE1-362F-40AD-8A3E-C1FB461FEC94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Библио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32FD73A-D449-4BD2-8397-25F56AF52E55}" type="parTrans" cxnId="{84F079FF-ED48-4741-B8FC-9DB8A3234AF8}">
      <dgm:prSet/>
      <dgm:spPr/>
      <dgm:t>
        <a:bodyPr/>
        <a:lstStyle/>
        <a:p>
          <a:endParaRPr lang="ru-RU"/>
        </a:p>
      </dgm:t>
    </dgm:pt>
    <dgm:pt modelId="{5255CA40-09B3-41BB-B580-D73F8622F367}" type="sibTrans" cxnId="{84F079FF-ED48-4741-B8FC-9DB8A3234AF8}">
      <dgm:prSet/>
      <dgm:spPr/>
      <dgm:t>
        <a:bodyPr/>
        <a:lstStyle/>
        <a:p>
          <a:endParaRPr lang="ru-RU"/>
        </a:p>
      </dgm:t>
    </dgm:pt>
    <dgm:pt modelId="{8094AED3-91B8-4119-8101-DCD59ECC362F}" type="pres">
      <dgm:prSet presAssocID="{42EC299E-9B7E-4485-91D3-9D97E475A9AD}" presName="cycle" presStyleCnt="0">
        <dgm:presLayoutVars>
          <dgm:dir/>
          <dgm:resizeHandles val="exact"/>
        </dgm:presLayoutVars>
      </dgm:prSet>
      <dgm:spPr/>
    </dgm:pt>
    <dgm:pt modelId="{087D8481-34B0-4D40-AA99-C0A2F59C1ACB}" type="pres">
      <dgm:prSet presAssocID="{281DDE19-C30F-48C7-BBD4-EEF112F5DFD6}" presName="node" presStyleLbl="node1" presStyleIdx="0" presStyleCnt="10" custScaleX="135030" custScaleY="118143" custRadScaleRad="117547" custRadScaleInc="-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C14C2-4C11-4D3C-B3AE-A1BFC33CD3B0}" type="pres">
      <dgm:prSet presAssocID="{D504D975-D7B2-4AFB-8CD4-066A17B5DEAC}" presName="sibTrans" presStyleLbl="sibTrans2D1" presStyleIdx="0" presStyleCnt="10" custFlipVert="0" custFlipHor="0" custScaleX="8622" custScaleY="17873" custLinFactY="169049" custLinFactNeighborX="13834" custLinFactNeighborY="200000"/>
      <dgm:spPr/>
    </dgm:pt>
    <dgm:pt modelId="{3DA41340-F9A5-4D20-A2A3-C6C90746230C}" type="pres">
      <dgm:prSet presAssocID="{D504D975-D7B2-4AFB-8CD4-066A17B5DEAC}" presName="connectorText" presStyleLbl="sibTrans2D1" presStyleIdx="0" presStyleCnt="10"/>
      <dgm:spPr/>
    </dgm:pt>
    <dgm:pt modelId="{8EF22E03-F249-4F28-9253-D72B88C5B074}" type="pres">
      <dgm:prSet presAssocID="{598225AC-9B17-49EE-840A-7945A90AC226}" presName="node" presStyleLbl="node1" presStyleIdx="1" presStyleCnt="10" custRadScaleRad="126022" custRadScaleInc="4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029AB-815B-47A3-98D0-2449E044182D}" type="pres">
      <dgm:prSet presAssocID="{ED36EAB8-FED1-46E8-B6BA-E2863C8C08D2}" presName="sibTrans" presStyleLbl="sibTrans2D1" presStyleIdx="1" presStyleCnt="10" custAng="5812895" custScaleX="343176" custLinFactX="-163776" custLinFactY="52839" custLinFactNeighborX="-200000" custLinFactNeighborY="100000"/>
      <dgm:spPr/>
    </dgm:pt>
    <dgm:pt modelId="{66901F4A-DB9A-4E95-99CE-1D90ED3F7422}" type="pres">
      <dgm:prSet presAssocID="{ED36EAB8-FED1-46E8-B6BA-E2863C8C08D2}" presName="connectorText" presStyleLbl="sibTrans2D1" presStyleIdx="1" presStyleCnt="10"/>
      <dgm:spPr/>
    </dgm:pt>
    <dgm:pt modelId="{08A71AA5-F76F-4C24-AB9F-B6B925E18CEC}" type="pres">
      <dgm:prSet presAssocID="{A91843B0-5A67-4AF9-AD66-73B2030A47DB}" presName="node" presStyleLbl="node1" presStyleIdx="2" presStyleCnt="10" custRadScaleRad="152266" custRadScaleInc="1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516E0-95B5-40B9-98EA-D89EFA1E1C93}" type="pres">
      <dgm:prSet presAssocID="{9923B409-B1BF-47B7-A5FF-144D9B8B0FCE}" presName="sibTrans" presStyleLbl="sibTrans2D1" presStyleIdx="2" presStyleCnt="10" custAng="3593406" custScaleX="405611" custScaleY="111339" custLinFactX="-144935" custLinFactY="-1456" custLinFactNeighborX="-200000" custLinFactNeighborY="-100000"/>
      <dgm:spPr/>
    </dgm:pt>
    <dgm:pt modelId="{DA476077-AEF2-4805-BE7F-5D704D28DCF4}" type="pres">
      <dgm:prSet presAssocID="{9923B409-B1BF-47B7-A5FF-144D9B8B0FCE}" presName="connectorText" presStyleLbl="sibTrans2D1" presStyleIdx="2" presStyleCnt="10"/>
      <dgm:spPr/>
    </dgm:pt>
    <dgm:pt modelId="{9EAC7CAB-49B7-45A4-86CD-DD2F43DCE679}" type="pres">
      <dgm:prSet presAssocID="{B2F80DDB-7E22-496D-9FDC-2211728FEC08}" presName="node" presStyleLbl="node1" presStyleIdx="3" presStyleCnt="10" custScaleX="121964" custScaleY="128020" custRadScaleRad="127343" custRadScaleInc="-9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64467-FE3D-41D0-94BC-170F5CB75305}" type="pres">
      <dgm:prSet presAssocID="{AC47B8DC-3F91-45A6-A506-1619001946BE}" presName="sibTrans" presStyleLbl="sibTrans2D1" presStyleIdx="3" presStyleCnt="10" custAng="3622296" custScaleX="295168" custScaleY="82849" custLinFactX="-29735" custLinFactY="-113002" custLinFactNeighborX="-100000" custLinFactNeighborY="-200000"/>
      <dgm:spPr/>
    </dgm:pt>
    <dgm:pt modelId="{AA92DB7B-B559-4D8B-B881-FC1999CC1AF9}" type="pres">
      <dgm:prSet presAssocID="{AC47B8DC-3F91-45A6-A506-1619001946BE}" presName="connectorText" presStyleLbl="sibTrans2D1" presStyleIdx="3" presStyleCnt="10"/>
      <dgm:spPr/>
    </dgm:pt>
    <dgm:pt modelId="{20A6012C-1A74-46F2-8076-72DCB47F9B71}" type="pres">
      <dgm:prSet presAssocID="{DC90BDEE-168E-4DDA-8FDD-64776F4A0089}" presName="node" presStyleLbl="node1" presStyleIdx="4" presStyleCnt="10" custScaleX="124874" custScaleY="103151" custRadScaleRad="109913" custRadScaleInc="21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706DA-C72C-47E9-9EB3-03CB3DB475EF}" type="pres">
      <dgm:prSet presAssocID="{C787D1E4-4B71-4C40-858F-359F3BC74427}" presName="sibTrans" presStyleLbl="sibTrans2D1" presStyleIdx="4" presStyleCnt="10" custAng="3468239" custScaleX="313108" custScaleY="73048" custLinFactX="1203" custLinFactY="-108895" custLinFactNeighborX="100000" custLinFactNeighborY="-200000"/>
      <dgm:spPr/>
    </dgm:pt>
    <dgm:pt modelId="{E77CBED7-B33D-4049-8C38-2EEBE9CBE417}" type="pres">
      <dgm:prSet presAssocID="{C787D1E4-4B71-4C40-858F-359F3BC74427}" presName="connectorText" presStyleLbl="sibTrans2D1" presStyleIdx="4" presStyleCnt="10"/>
      <dgm:spPr/>
    </dgm:pt>
    <dgm:pt modelId="{F6C5B85D-DD68-4931-9AF3-CE8CFA96096C}" type="pres">
      <dgm:prSet presAssocID="{EBBCD2A2-7510-4DC6-B450-C2BAF66D13A4}" presName="node" presStyleLbl="node1" presStyleIdx="5" presStyleCnt="10" custScaleX="144074" custScaleY="121325" custRadScaleRad="106185" custRadScaleInc="68192">
        <dgm:presLayoutVars>
          <dgm:bulletEnabled val="1"/>
        </dgm:presLayoutVars>
      </dgm:prSet>
      <dgm:spPr/>
    </dgm:pt>
    <dgm:pt modelId="{5D97DDB2-9B4C-4C78-89EE-BF135FC64F5E}" type="pres">
      <dgm:prSet presAssocID="{04EFF64A-27DE-4518-A749-D2822AA9415B}" presName="sibTrans" presStyleLbl="sibTrans2D1" presStyleIdx="5" presStyleCnt="10" custScaleX="165844"/>
      <dgm:spPr/>
    </dgm:pt>
    <dgm:pt modelId="{4CAF1C70-7331-4A8E-BD82-4EB93191BF68}" type="pres">
      <dgm:prSet presAssocID="{04EFF64A-27DE-4518-A749-D2822AA9415B}" presName="connectorText" presStyleLbl="sibTrans2D1" presStyleIdx="5" presStyleCnt="10"/>
      <dgm:spPr/>
    </dgm:pt>
    <dgm:pt modelId="{3A731D60-F450-4A40-AFBD-B63E4C5CDA8A}" type="pres">
      <dgm:prSet presAssocID="{DB547E1A-8DF7-46BF-BEB0-1558D82235E8}" presName="node" presStyleLbl="node1" presStyleIdx="6" presStyleCnt="10" custScaleX="226881" custScaleY="211034" custRadScaleRad="10943" custRadScaleInc="178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8852-1E51-4E01-A680-90BEFED405F8}" type="pres">
      <dgm:prSet presAssocID="{C471BD0E-085A-40B9-B04D-3BF019F2A6A8}" presName="sibTrans" presStyleLbl="sibTrans2D1" presStyleIdx="6" presStyleCnt="10" custAng="11247714" custScaleX="154070" custLinFactNeighborX="5995" custLinFactNeighborY="-34172"/>
      <dgm:spPr/>
    </dgm:pt>
    <dgm:pt modelId="{94CC2312-687C-46D0-BDD5-24D5172B4AAB}" type="pres">
      <dgm:prSet presAssocID="{C471BD0E-085A-40B9-B04D-3BF019F2A6A8}" presName="connectorText" presStyleLbl="sibTrans2D1" presStyleIdx="6" presStyleCnt="10"/>
      <dgm:spPr/>
    </dgm:pt>
    <dgm:pt modelId="{FCC9B688-7280-4F5D-8BF3-096E89989F04}" type="pres">
      <dgm:prSet presAssocID="{7871C9FC-2160-4A87-A19E-0413045F22D8}" presName="node" presStyleLbl="node1" presStyleIdx="7" presStyleCnt="10" custScaleX="125689" custScaleY="110508" custRadScaleRad="175127" custRadScaleInc="-80913">
        <dgm:presLayoutVars>
          <dgm:bulletEnabled val="1"/>
        </dgm:presLayoutVars>
      </dgm:prSet>
      <dgm:spPr/>
    </dgm:pt>
    <dgm:pt modelId="{EDCB05FF-E563-4B11-BCBE-9DA20EBD9A29}" type="pres">
      <dgm:prSet presAssocID="{285C47D2-BE5E-4898-8D1E-5D94579A7507}" presName="sibTrans" presStyleLbl="sibTrans2D1" presStyleIdx="7" presStyleCnt="10" custAng="6374040" custScaleX="207949" custLinFactX="100000" custLinFactY="-100000" custLinFactNeighborX="106981" custLinFactNeighborY="-176982"/>
      <dgm:spPr/>
    </dgm:pt>
    <dgm:pt modelId="{EB7BE7A1-1C40-4C79-9EC6-CFF200D97AAE}" type="pres">
      <dgm:prSet presAssocID="{285C47D2-BE5E-4898-8D1E-5D94579A7507}" presName="connectorText" presStyleLbl="sibTrans2D1" presStyleIdx="7" presStyleCnt="10"/>
      <dgm:spPr/>
    </dgm:pt>
    <dgm:pt modelId="{71276324-C028-4E76-88D1-C7527E1F17E9}" type="pres">
      <dgm:prSet presAssocID="{9509DEB4-47A7-4F6D-9318-0FE81DDDDF0E}" presName="node" presStyleLbl="node1" presStyleIdx="8" presStyleCnt="10" custScaleX="117588" custScaleY="115895" custRadScaleRad="175127" custRadScaleInc="-80913">
        <dgm:presLayoutVars>
          <dgm:bulletEnabled val="1"/>
        </dgm:presLayoutVars>
      </dgm:prSet>
      <dgm:spPr/>
    </dgm:pt>
    <dgm:pt modelId="{48BEC263-08A2-42C2-B89D-095BA8DE2128}" type="pres">
      <dgm:prSet presAssocID="{180E87D5-8BA7-4E48-BD69-685478A7741F}" presName="sibTrans" presStyleLbl="sibTrans2D1" presStyleIdx="8" presStyleCnt="10" custAng="5387094" custScaleX="196343" custLinFactX="100000" custLinFactNeighborX="158545" custLinFactNeighborY="30154"/>
      <dgm:spPr/>
    </dgm:pt>
    <dgm:pt modelId="{6AE2A439-E173-481B-ADF2-56D01559CAE8}" type="pres">
      <dgm:prSet presAssocID="{180E87D5-8BA7-4E48-BD69-685478A7741F}" presName="connectorText" presStyleLbl="sibTrans2D1" presStyleIdx="8" presStyleCnt="10"/>
      <dgm:spPr/>
    </dgm:pt>
    <dgm:pt modelId="{83335A18-FADC-42FC-874B-0A2780204EFF}" type="pres">
      <dgm:prSet presAssocID="{6E307AE1-362F-40AD-8A3E-C1FB461FEC94}" presName="node" presStyleLbl="node1" presStyleIdx="9" presStyleCnt="10" custScaleX="115188" custScaleY="119398" custRadScaleRad="130029" custRadScaleInc="-70260">
        <dgm:presLayoutVars>
          <dgm:bulletEnabled val="1"/>
        </dgm:presLayoutVars>
      </dgm:prSet>
      <dgm:spPr/>
    </dgm:pt>
    <dgm:pt modelId="{F11524CA-C5FD-43CF-9F32-B553B0C37620}" type="pres">
      <dgm:prSet presAssocID="{5255CA40-09B3-41BB-B580-D73F8622F367}" presName="sibTrans" presStyleLbl="sibTrans2D1" presStyleIdx="9" presStyleCnt="10" custAng="5904362" custScaleX="154436" custLinFactX="100000" custLinFactY="100000" custLinFactNeighborX="108579" custLinFactNeighborY="161361"/>
      <dgm:spPr/>
    </dgm:pt>
    <dgm:pt modelId="{3C980566-1269-4898-9D9C-B1F64499B075}" type="pres">
      <dgm:prSet presAssocID="{5255CA40-09B3-41BB-B580-D73F8622F367}" presName="connectorText" presStyleLbl="sibTrans2D1" presStyleIdx="9" presStyleCnt="10"/>
      <dgm:spPr/>
    </dgm:pt>
  </dgm:ptLst>
  <dgm:cxnLst>
    <dgm:cxn modelId="{CDEC55B2-CC2F-4794-95BA-FADA35B2ED21}" type="presOf" srcId="{180E87D5-8BA7-4E48-BD69-685478A7741F}" destId="{6AE2A439-E173-481B-ADF2-56D01559CAE8}" srcOrd="1" destOrd="0" presId="urn:microsoft.com/office/officeart/2005/8/layout/cycle2"/>
    <dgm:cxn modelId="{B4B06704-4445-4342-815C-3C2F2CB10F88}" srcId="{42EC299E-9B7E-4485-91D3-9D97E475A9AD}" destId="{B2F80DDB-7E22-496D-9FDC-2211728FEC08}" srcOrd="3" destOrd="0" parTransId="{3FF8259D-71A7-4F6B-B000-9078974CF86C}" sibTransId="{AC47B8DC-3F91-45A6-A506-1619001946BE}"/>
    <dgm:cxn modelId="{C71F645F-1154-41F1-8683-FF8316348DB6}" srcId="{42EC299E-9B7E-4485-91D3-9D97E475A9AD}" destId="{7871C9FC-2160-4A87-A19E-0413045F22D8}" srcOrd="7" destOrd="0" parTransId="{3B74C751-E2ED-4D3A-B6FE-1602C0FE523F}" sibTransId="{285C47D2-BE5E-4898-8D1E-5D94579A7507}"/>
    <dgm:cxn modelId="{2CA52F8E-4990-4ED3-8309-0B22F142E706}" type="presOf" srcId="{DC90BDEE-168E-4DDA-8FDD-64776F4A0089}" destId="{20A6012C-1A74-46F2-8076-72DCB47F9B71}" srcOrd="0" destOrd="0" presId="urn:microsoft.com/office/officeart/2005/8/layout/cycle2"/>
    <dgm:cxn modelId="{8D99E639-846F-400D-A09C-697223588FC6}" srcId="{42EC299E-9B7E-4485-91D3-9D97E475A9AD}" destId="{EBBCD2A2-7510-4DC6-B450-C2BAF66D13A4}" srcOrd="5" destOrd="0" parTransId="{334AF03D-1CCA-4421-A0CC-D5648E741E2A}" sibTransId="{04EFF64A-27DE-4518-A749-D2822AA9415B}"/>
    <dgm:cxn modelId="{E58F340C-B8E4-4E16-9192-EB3917238898}" type="presOf" srcId="{285C47D2-BE5E-4898-8D1E-5D94579A7507}" destId="{EDCB05FF-E563-4B11-BCBE-9DA20EBD9A29}" srcOrd="0" destOrd="0" presId="urn:microsoft.com/office/officeart/2005/8/layout/cycle2"/>
    <dgm:cxn modelId="{B22CDC20-8472-4E31-ADC8-DF557E79BFA0}" type="presOf" srcId="{ED36EAB8-FED1-46E8-B6BA-E2863C8C08D2}" destId="{BD2029AB-815B-47A3-98D0-2449E044182D}" srcOrd="0" destOrd="0" presId="urn:microsoft.com/office/officeart/2005/8/layout/cycle2"/>
    <dgm:cxn modelId="{F1D60E47-A095-4D37-97A5-D77872F5D3A2}" type="presOf" srcId="{D504D975-D7B2-4AFB-8CD4-066A17B5DEAC}" destId="{3DA41340-F9A5-4D20-A2A3-C6C90746230C}" srcOrd="1" destOrd="0" presId="urn:microsoft.com/office/officeart/2005/8/layout/cycle2"/>
    <dgm:cxn modelId="{BC0CF2EC-667C-40E3-B560-995702AA1F55}" type="presOf" srcId="{281DDE19-C30F-48C7-BBD4-EEF112F5DFD6}" destId="{087D8481-34B0-4D40-AA99-C0A2F59C1ACB}" srcOrd="0" destOrd="0" presId="urn:microsoft.com/office/officeart/2005/8/layout/cycle2"/>
    <dgm:cxn modelId="{8CFAF576-95E5-44EE-A8A5-23B7303F9C03}" type="presOf" srcId="{285C47D2-BE5E-4898-8D1E-5D94579A7507}" destId="{EB7BE7A1-1C40-4C79-9EC6-CFF200D97AAE}" srcOrd="1" destOrd="0" presId="urn:microsoft.com/office/officeart/2005/8/layout/cycle2"/>
    <dgm:cxn modelId="{C7B74B7A-0346-4FAD-A030-00BA7C009142}" type="presOf" srcId="{04EFF64A-27DE-4518-A749-D2822AA9415B}" destId="{5D97DDB2-9B4C-4C78-89EE-BF135FC64F5E}" srcOrd="0" destOrd="0" presId="urn:microsoft.com/office/officeart/2005/8/layout/cycle2"/>
    <dgm:cxn modelId="{816FE820-9465-408A-8F65-DDAE743D5E52}" type="presOf" srcId="{9923B409-B1BF-47B7-A5FF-144D9B8B0FCE}" destId="{76A516E0-95B5-40B9-98EA-D89EFA1E1C93}" srcOrd="0" destOrd="0" presId="urn:microsoft.com/office/officeart/2005/8/layout/cycle2"/>
    <dgm:cxn modelId="{CCB31F8D-455C-4168-83AE-8B4AC9FD54FA}" type="presOf" srcId="{5255CA40-09B3-41BB-B580-D73F8622F367}" destId="{F11524CA-C5FD-43CF-9F32-B553B0C37620}" srcOrd="0" destOrd="0" presId="urn:microsoft.com/office/officeart/2005/8/layout/cycle2"/>
    <dgm:cxn modelId="{A4E441B2-0229-44E3-BDE6-A1C8B630720E}" srcId="{42EC299E-9B7E-4485-91D3-9D97E475A9AD}" destId="{9509DEB4-47A7-4F6D-9318-0FE81DDDDF0E}" srcOrd="8" destOrd="0" parTransId="{FBC341A5-BCCF-49A7-B241-E9E820397FD1}" sibTransId="{180E87D5-8BA7-4E48-BD69-685478A7741F}"/>
    <dgm:cxn modelId="{E760C385-F3BD-4653-993A-E1314A722FB5}" type="presOf" srcId="{EBBCD2A2-7510-4DC6-B450-C2BAF66D13A4}" destId="{F6C5B85D-DD68-4931-9AF3-CE8CFA96096C}" srcOrd="0" destOrd="0" presId="urn:microsoft.com/office/officeart/2005/8/layout/cycle2"/>
    <dgm:cxn modelId="{6CF87B85-46DB-4F4C-93DD-13052BE06FB0}" type="presOf" srcId="{AC47B8DC-3F91-45A6-A506-1619001946BE}" destId="{AA92DB7B-B559-4D8B-B881-FC1999CC1AF9}" srcOrd="1" destOrd="0" presId="urn:microsoft.com/office/officeart/2005/8/layout/cycle2"/>
    <dgm:cxn modelId="{1B63D833-75D6-4484-90E5-417333BFFF6A}" type="presOf" srcId="{9509DEB4-47A7-4F6D-9318-0FE81DDDDF0E}" destId="{71276324-C028-4E76-88D1-C7527E1F17E9}" srcOrd="0" destOrd="0" presId="urn:microsoft.com/office/officeart/2005/8/layout/cycle2"/>
    <dgm:cxn modelId="{658897AE-0177-488E-A604-CD54CDB50596}" type="presOf" srcId="{AC47B8DC-3F91-45A6-A506-1619001946BE}" destId="{CCA64467-FE3D-41D0-94BC-170F5CB75305}" srcOrd="0" destOrd="0" presId="urn:microsoft.com/office/officeart/2005/8/layout/cycle2"/>
    <dgm:cxn modelId="{571B92F9-F9CC-4B98-A76F-FF10BD3D0A66}" srcId="{42EC299E-9B7E-4485-91D3-9D97E475A9AD}" destId="{DC90BDEE-168E-4DDA-8FDD-64776F4A0089}" srcOrd="4" destOrd="0" parTransId="{62A53326-784D-4DC3-819A-9FB5E3428F8F}" sibTransId="{C787D1E4-4B71-4C40-858F-359F3BC74427}"/>
    <dgm:cxn modelId="{168AB604-D0C5-4618-8375-F25ABD915B28}" type="presOf" srcId="{DB547E1A-8DF7-46BF-BEB0-1558D82235E8}" destId="{3A731D60-F450-4A40-AFBD-B63E4C5CDA8A}" srcOrd="0" destOrd="0" presId="urn:microsoft.com/office/officeart/2005/8/layout/cycle2"/>
    <dgm:cxn modelId="{840F5F4E-482D-4813-981E-E9E6A7D8ED06}" type="presOf" srcId="{C787D1E4-4B71-4C40-858F-359F3BC74427}" destId="{E77CBED7-B33D-4049-8C38-2EEBE9CBE417}" srcOrd="1" destOrd="0" presId="urn:microsoft.com/office/officeart/2005/8/layout/cycle2"/>
    <dgm:cxn modelId="{A7A84EB3-4B2B-45F2-A09F-0C0B7E355375}" type="presOf" srcId="{180E87D5-8BA7-4E48-BD69-685478A7741F}" destId="{48BEC263-08A2-42C2-B89D-095BA8DE2128}" srcOrd="0" destOrd="0" presId="urn:microsoft.com/office/officeart/2005/8/layout/cycle2"/>
    <dgm:cxn modelId="{3ABC8797-9B15-40E0-B43C-C3EFC832F18F}" type="presOf" srcId="{04EFF64A-27DE-4518-A749-D2822AA9415B}" destId="{4CAF1C70-7331-4A8E-BD82-4EB93191BF68}" srcOrd="1" destOrd="0" presId="urn:microsoft.com/office/officeart/2005/8/layout/cycle2"/>
    <dgm:cxn modelId="{61E510EA-8709-4755-82A5-A26EB3407185}" type="presOf" srcId="{C471BD0E-085A-40B9-B04D-3BF019F2A6A8}" destId="{CD648852-1E51-4E01-A680-90BEFED405F8}" srcOrd="0" destOrd="0" presId="urn:microsoft.com/office/officeart/2005/8/layout/cycle2"/>
    <dgm:cxn modelId="{80437539-3204-4646-9662-264B294CFAB9}" type="presOf" srcId="{42EC299E-9B7E-4485-91D3-9D97E475A9AD}" destId="{8094AED3-91B8-4119-8101-DCD59ECC362F}" srcOrd="0" destOrd="0" presId="urn:microsoft.com/office/officeart/2005/8/layout/cycle2"/>
    <dgm:cxn modelId="{0B69FD5A-1C3B-46F3-BD90-79C3DDCE28DA}" type="presOf" srcId="{C471BD0E-085A-40B9-B04D-3BF019F2A6A8}" destId="{94CC2312-687C-46D0-BDD5-24D5172B4AAB}" srcOrd="1" destOrd="0" presId="urn:microsoft.com/office/officeart/2005/8/layout/cycle2"/>
    <dgm:cxn modelId="{AAB8DE1A-9247-4790-A21A-4AC517BDCB24}" type="presOf" srcId="{598225AC-9B17-49EE-840A-7945A90AC226}" destId="{8EF22E03-F249-4F28-9253-D72B88C5B074}" srcOrd="0" destOrd="0" presId="urn:microsoft.com/office/officeart/2005/8/layout/cycle2"/>
    <dgm:cxn modelId="{91314A18-95C4-4A6E-95CF-013B3F9D866F}" srcId="{42EC299E-9B7E-4485-91D3-9D97E475A9AD}" destId="{DB547E1A-8DF7-46BF-BEB0-1558D82235E8}" srcOrd="6" destOrd="0" parTransId="{3D18E6F4-92F9-4B9D-BA0F-9050E7465CE4}" sibTransId="{C471BD0E-085A-40B9-B04D-3BF019F2A6A8}"/>
    <dgm:cxn modelId="{8EDA1941-E01E-4D78-B7EC-3680C5883BE8}" type="presOf" srcId="{7871C9FC-2160-4A87-A19E-0413045F22D8}" destId="{FCC9B688-7280-4F5D-8BF3-096E89989F04}" srcOrd="0" destOrd="0" presId="urn:microsoft.com/office/officeart/2005/8/layout/cycle2"/>
    <dgm:cxn modelId="{AFC9253F-372C-4552-AC14-3BEA8D8F7E91}" type="presOf" srcId="{5255CA40-09B3-41BB-B580-D73F8622F367}" destId="{3C980566-1269-4898-9D9C-B1F64499B075}" srcOrd="1" destOrd="0" presId="urn:microsoft.com/office/officeart/2005/8/layout/cycle2"/>
    <dgm:cxn modelId="{FE0F2249-D50F-45AB-B2C9-95D659B0ABC8}" type="presOf" srcId="{ED36EAB8-FED1-46E8-B6BA-E2863C8C08D2}" destId="{66901F4A-DB9A-4E95-99CE-1D90ED3F7422}" srcOrd="1" destOrd="0" presId="urn:microsoft.com/office/officeart/2005/8/layout/cycle2"/>
    <dgm:cxn modelId="{40A10EB8-8750-4FBA-9FB6-9C274B4D4FA9}" type="presOf" srcId="{A91843B0-5A67-4AF9-AD66-73B2030A47DB}" destId="{08A71AA5-F76F-4C24-AB9F-B6B925E18CEC}" srcOrd="0" destOrd="0" presId="urn:microsoft.com/office/officeart/2005/8/layout/cycle2"/>
    <dgm:cxn modelId="{867D0D58-C703-42F3-96BD-1D235DDDEBB7}" type="presOf" srcId="{B2F80DDB-7E22-496D-9FDC-2211728FEC08}" destId="{9EAC7CAB-49B7-45A4-86CD-DD2F43DCE679}" srcOrd="0" destOrd="0" presId="urn:microsoft.com/office/officeart/2005/8/layout/cycle2"/>
    <dgm:cxn modelId="{84F079FF-ED48-4741-B8FC-9DB8A3234AF8}" srcId="{42EC299E-9B7E-4485-91D3-9D97E475A9AD}" destId="{6E307AE1-362F-40AD-8A3E-C1FB461FEC94}" srcOrd="9" destOrd="0" parTransId="{732FD73A-D449-4BD2-8397-25F56AF52E55}" sibTransId="{5255CA40-09B3-41BB-B580-D73F8622F367}"/>
    <dgm:cxn modelId="{FEDEF087-1897-40F9-876D-79AF12CFC016}" srcId="{42EC299E-9B7E-4485-91D3-9D97E475A9AD}" destId="{A91843B0-5A67-4AF9-AD66-73B2030A47DB}" srcOrd="2" destOrd="0" parTransId="{B1027119-D895-49A2-9D8D-0DEC2FABC8B5}" sibTransId="{9923B409-B1BF-47B7-A5FF-144D9B8B0FCE}"/>
    <dgm:cxn modelId="{1B9C6BCF-CB31-4D91-B068-3FA7A8969718}" type="presOf" srcId="{D504D975-D7B2-4AFB-8CD4-066A17B5DEAC}" destId="{9D4C14C2-4C11-4D3C-B3AE-A1BFC33CD3B0}" srcOrd="0" destOrd="0" presId="urn:microsoft.com/office/officeart/2005/8/layout/cycle2"/>
    <dgm:cxn modelId="{44BDAE52-3A52-4F9E-86C8-C4F945968C97}" type="presOf" srcId="{9923B409-B1BF-47B7-A5FF-144D9B8B0FCE}" destId="{DA476077-AEF2-4805-BE7F-5D704D28DCF4}" srcOrd="1" destOrd="0" presId="urn:microsoft.com/office/officeart/2005/8/layout/cycle2"/>
    <dgm:cxn modelId="{DBA28BA4-8637-4DF8-8470-3A0B83E8BA77}" type="presOf" srcId="{6E307AE1-362F-40AD-8A3E-C1FB461FEC94}" destId="{83335A18-FADC-42FC-874B-0A2780204EFF}" srcOrd="0" destOrd="0" presId="urn:microsoft.com/office/officeart/2005/8/layout/cycle2"/>
    <dgm:cxn modelId="{CFB8A2C0-98F4-49A9-9FBD-8D0AAFE33263}" srcId="{42EC299E-9B7E-4485-91D3-9D97E475A9AD}" destId="{281DDE19-C30F-48C7-BBD4-EEF112F5DFD6}" srcOrd="0" destOrd="0" parTransId="{D62B2651-C585-4C46-B445-446197B47756}" sibTransId="{D504D975-D7B2-4AFB-8CD4-066A17B5DEAC}"/>
    <dgm:cxn modelId="{6BF341F9-4B04-4703-94CD-1288F9DC9F2D}" srcId="{42EC299E-9B7E-4485-91D3-9D97E475A9AD}" destId="{598225AC-9B17-49EE-840A-7945A90AC226}" srcOrd="1" destOrd="0" parTransId="{4658F578-5561-4B07-B512-19AC81C53647}" sibTransId="{ED36EAB8-FED1-46E8-B6BA-E2863C8C08D2}"/>
    <dgm:cxn modelId="{C4C68350-8F15-4153-B0E3-80E5A080031F}" type="presOf" srcId="{C787D1E4-4B71-4C40-858F-359F3BC74427}" destId="{D65706DA-C72C-47E9-9EB3-03CB3DB475EF}" srcOrd="0" destOrd="0" presId="urn:microsoft.com/office/officeart/2005/8/layout/cycle2"/>
    <dgm:cxn modelId="{4F5E51E8-CA97-45FB-9A1B-7269178F6A03}" type="presParOf" srcId="{8094AED3-91B8-4119-8101-DCD59ECC362F}" destId="{087D8481-34B0-4D40-AA99-C0A2F59C1ACB}" srcOrd="0" destOrd="0" presId="urn:microsoft.com/office/officeart/2005/8/layout/cycle2"/>
    <dgm:cxn modelId="{2CA509D5-9D6C-4B8C-9ED3-6545A2072A26}" type="presParOf" srcId="{8094AED3-91B8-4119-8101-DCD59ECC362F}" destId="{9D4C14C2-4C11-4D3C-B3AE-A1BFC33CD3B0}" srcOrd="1" destOrd="0" presId="urn:microsoft.com/office/officeart/2005/8/layout/cycle2"/>
    <dgm:cxn modelId="{C0E469DE-55D3-4CC9-BCAC-1ADBF45ED278}" type="presParOf" srcId="{9D4C14C2-4C11-4D3C-B3AE-A1BFC33CD3B0}" destId="{3DA41340-F9A5-4D20-A2A3-C6C90746230C}" srcOrd="0" destOrd="0" presId="urn:microsoft.com/office/officeart/2005/8/layout/cycle2"/>
    <dgm:cxn modelId="{A94273A3-C4DA-45ED-A48A-38F552918E50}" type="presParOf" srcId="{8094AED3-91B8-4119-8101-DCD59ECC362F}" destId="{8EF22E03-F249-4F28-9253-D72B88C5B074}" srcOrd="2" destOrd="0" presId="urn:microsoft.com/office/officeart/2005/8/layout/cycle2"/>
    <dgm:cxn modelId="{D7F5B007-F8C8-42FB-BE67-4E5E39FF6138}" type="presParOf" srcId="{8094AED3-91B8-4119-8101-DCD59ECC362F}" destId="{BD2029AB-815B-47A3-98D0-2449E044182D}" srcOrd="3" destOrd="0" presId="urn:microsoft.com/office/officeart/2005/8/layout/cycle2"/>
    <dgm:cxn modelId="{DE9573FB-6604-4E30-B186-949A613E22DF}" type="presParOf" srcId="{BD2029AB-815B-47A3-98D0-2449E044182D}" destId="{66901F4A-DB9A-4E95-99CE-1D90ED3F7422}" srcOrd="0" destOrd="0" presId="urn:microsoft.com/office/officeart/2005/8/layout/cycle2"/>
    <dgm:cxn modelId="{C836B89A-E2F2-4FB1-A73F-DEA2437B5F05}" type="presParOf" srcId="{8094AED3-91B8-4119-8101-DCD59ECC362F}" destId="{08A71AA5-F76F-4C24-AB9F-B6B925E18CEC}" srcOrd="4" destOrd="0" presId="urn:microsoft.com/office/officeart/2005/8/layout/cycle2"/>
    <dgm:cxn modelId="{E0C46AF2-C041-4EF8-8154-107ACCD94EEF}" type="presParOf" srcId="{8094AED3-91B8-4119-8101-DCD59ECC362F}" destId="{76A516E0-95B5-40B9-98EA-D89EFA1E1C93}" srcOrd="5" destOrd="0" presId="urn:microsoft.com/office/officeart/2005/8/layout/cycle2"/>
    <dgm:cxn modelId="{29E06F71-FC90-4E15-96F8-FD05F480AC64}" type="presParOf" srcId="{76A516E0-95B5-40B9-98EA-D89EFA1E1C93}" destId="{DA476077-AEF2-4805-BE7F-5D704D28DCF4}" srcOrd="0" destOrd="0" presId="urn:microsoft.com/office/officeart/2005/8/layout/cycle2"/>
    <dgm:cxn modelId="{A49503BB-A78B-47B3-868F-67FAD155E8C7}" type="presParOf" srcId="{8094AED3-91B8-4119-8101-DCD59ECC362F}" destId="{9EAC7CAB-49B7-45A4-86CD-DD2F43DCE679}" srcOrd="6" destOrd="0" presId="urn:microsoft.com/office/officeart/2005/8/layout/cycle2"/>
    <dgm:cxn modelId="{3E2F1EFA-D3B2-429B-80AC-B89039A562CB}" type="presParOf" srcId="{8094AED3-91B8-4119-8101-DCD59ECC362F}" destId="{CCA64467-FE3D-41D0-94BC-170F5CB75305}" srcOrd="7" destOrd="0" presId="urn:microsoft.com/office/officeart/2005/8/layout/cycle2"/>
    <dgm:cxn modelId="{27DF32F1-9C56-457D-B0A4-9B82B10DA247}" type="presParOf" srcId="{CCA64467-FE3D-41D0-94BC-170F5CB75305}" destId="{AA92DB7B-B559-4D8B-B881-FC1999CC1AF9}" srcOrd="0" destOrd="0" presId="urn:microsoft.com/office/officeart/2005/8/layout/cycle2"/>
    <dgm:cxn modelId="{CCDE5F2C-F29C-4151-8FF9-2EFF7561BC15}" type="presParOf" srcId="{8094AED3-91B8-4119-8101-DCD59ECC362F}" destId="{20A6012C-1A74-46F2-8076-72DCB47F9B71}" srcOrd="8" destOrd="0" presId="urn:microsoft.com/office/officeart/2005/8/layout/cycle2"/>
    <dgm:cxn modelId="{D2BB7812-25E0-459B-87F2-A3421196D79B}" type="presParOf" srcId="{8094AED3-91B8-4119-8101-DCD59ECC362F}" destId="{D65706DA-C72C-47E9-9EB3-03CB3DB475EF}" srcOrd="9" destOrd="0" presId="urn:microsoft.com/office/officeart/2005/8/layout/cycle2"/>
    <dgm:cxn modelId="{629CE726-E2C2-4BBC-84FF-A2C1755C37FC}" type="presParOf" srcId="{D65706DA-C72C-47E9-9EB3-03CB3DB475EF}" destId="{E77CBED7-B33D-4049-8C38-2EEBE9CBE417}" srcOrd="0" destOrd="0" presId="urn:microsoft.com/office/officeart/2005/8/layout/cycle2"/>
    <dgm:cxn modelId="{1C6CBFDA-9E3D-4A09-93F6-36AC1FAC3421}" type="presParOf" srcId="{8094AED3-91B8-4119-8101-DCD59ECC362F}" destId="{F6C5B85D-DD68-4931-9AF3-CE8CFA96096C}" srcOrd="10" destOrd="0" presId="urn:microsoft.com/office/officeart/2005/8/layout/cycle2"/>
    <dgm:cxn modelId="{2AC2AE6B-D5D5-4059-A379-BF54DAC05D62}" type="presParOf" srcId="{8094AED3-91B8-4119-8101-DCD59ECC362F}" destId="{5D97DDB2-9B4C-4C78-89EE-BF135FC64F5E}" srcOrd="11" destOrd="0" presId="urn:microsoft.com/office/officeart/2005/8/layout/cycle2"/>
    <dgm:cxn modelId="{6A35C08C-D5E6-4958-94CF-96BA8FA38741}" type="presParOf" srcId="{5D97DDB2-9B4C-4C78-89EE-BF135FC64F5E}" destId="{4CAF1C70-7331-4A8E-BD82-4EB93191BF68}" srcOrd="0" destOrd="0" presId="urn:microsoft.com/office/officeart/2005/8/layout/cycle2"/>
    <dgm:cxn modelId="{E4C4AD8F-C28B-4FCE-962C-8363055AF628}" type="presParOf" srcId="{8094AED3-91B8-4119-8101-DCD59ECC362F}" destId="{3A731D60-F450-4A40-AFBD-B63E4C5CDA8A}" srcOrd="12" destOrd="0" presId="urn:microsoft.com/office/officeart/2005/8/layout/cycle2"/>
    <dgm:cxn modelId="{90B1BB6B-C6FF-411C-B2BB-92A923F41716}" type="presParOf" srcId="{8094AED3-91B8-4119-8101-DCD59ECC362F}" destId="{CD648852-1E51-4E01-A680-90BEFED405F8}" srcOrd="13" destOrd="0" presId="urn:microsoft.com/office/officeart/2005/8/layout/cycle2"/>
    <dgm:cxn modelId="{A6A031C4-D2CA-4E13-AA60-6A43F4E6B8B2}" type="presParOf" srcId="{CD648852-1E51-4E01-A680-90BEFED405F8}" destId="{94CC2312-687C-46D0-BDD5-24D5172B4AAB}" srcOrd="0" destOrd="0" presId="urn:microsoft.com/office/officeart/2005/8/layout/cycle2"/>
    <dgm:cxn modelId="{F0898007-4222-4E60-AD47-DFA3A667E926}" type="presParOf" srcId="{8094AED3-91B8-4119-8101-DCD59ECC362F}" destId="{FCC9B688-7280-4F5D-8BF3-096E89989F04}" srcOrd="14" destOrd="0" presId="urn:microsoft.com/office/officeart/2005/8/layout/cycle2"/>
    <dgm:cxn modelId="{27EC7CFE-5007-4A5C-905C-1D3B3F71498E}" type="presParOf" srcId="{8094AED3-91B8-4119-8101-DCD59ECC362F}" destId="{EDCB05FF-E563-4B11-BCBE-9DA20EBD9A29}" srcOrd="15" destOrd="0" presId="urn:microsoft.com/office/officeart/2005/8/layout/cycle2"/>
    <dgm:cxn modelId="{B6413A97-6A24-4779-BE7F-E8DA54180739}" type="presParOf" srcId="{EDCB05FF-E563-4B11-BCBE-9DA20EBD9A29}" destId="{EB7BE7A1-1C40-4C79-9EC6-CFF200D97AAE}" srcOrd="0" destOrd="0" presId="urn:microsoft.com/office/officeart/2005/8/layout/cycle2"/>
    <dgm:cxn modelId="{505DD211-B022-4A48-8D48-B6B563F19DC0}" type="presParOf" srcId="{8094AED3-91B8-4119-8101-DCD59ECC362F}" destId="{71276324-C028-4E76-88D1-C7527E1F17E9}" srcOrd="16" destOrd="0" presId="urn:microsoft.com/office/officeart/2005/8/layout/cycle2"/>
    <dgm:cxn modelId="{DA27CEB7-37E1-43E3-9B36-DB477EB70358}" type="presParOf" srcId="{8094AED3-91B8-4119-8101-DCD59ECC362F}" destId="{48BEC263-08A2-42C2-B89D-095BA8DE2128}" srcOrd="17" destOrd="0" presId="urn:microsoft.com/office/officeart/2005/8/layout/cycle2"/>
    <dgm:cxn modelId="{E66B83E3-5AFE-4677-94F2-EF72208ECFE5}" type="presParOf" srcId="{48BEC263-08A2-42C2-B89D-095BA8DE2128}" destId="{6AE2A439-E173-481B-ADF2-56D01559CAE8}" srcOrd="0" destOrd="0" presId="urn:microsoft.com/office/officeart/2005/8/layout/cycle2"/>
    <dgm:cxn modelId="{1FB114E4-CFE7-4957-975B-43D9559387A8}" type="presParOf" srcId="{8094AED3-91B8-4119-8101-DCD59ECC362F}" destId="{83335A18-FADC-42FC-874B-0A2780204EFF}" srcOrd="18" destOrd="0" presId="urn:microsoft.com/office/officeart/2005/8/layout/cycle2"/>
    <dgm:cxn modelId="{19F2011D-44B0-48ED-AEC0-B171DC80EAE3}" type="presParOf" srcId="{8094AED3-91B8-4119-8101-DCD59ECC362F}" destId="{F11524CA-C5FD-43CF-9F32-B553B0C37620}" srcOrd="19" destOrd="0" presId="urn:microsoft.com/office/officeart/2005/8/layout/cycle2"/>
    <dgm:cxn modelId="{7083ABAA-8BDE-4D4D-AC21-53D68293D11F}" type="presParOf" srcId="{F11524CA-C5FD-43CF-9F32-B553B0C37620}" destId="{3C980566-1269-4898-9D9C-B1F64499B0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E1944-DD7D-45E9-9EAA-DF0A9332865C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C31BC1-79BA-4305-BC8D-527D9F89BDC3}">
      <dgm:prSet phldrT="[Текст]"/>
      <dgm:spPr/>
      <dgm:t>
        <a:bodyPr/>
        <a:lstStyle/>
        <a:p>
          <a:r>
            <a:rPr lang="ru-RU" dirty="0" smtClean="0"/>
            <a:t>Память</a:t>
          </a:r>
          <a:endParaRPr lang="ru-RU" dirty="0"/>
        </a:p>
      </dgm:t>
    </dgm:pt>
    <dgm:pt modelId="{B232065B-BE75-4347-AE53-45603DD8C85D}" type="parTrans" cxnId="{7384178F-DC95-43C7-B393-60306CCF7965}">
      <dgm:prSet/>
      <dgm:spPr/>
      <dgm:t>
        <a:bodyPr/>
        <a:lstStyle/>
        <a:p>
          <a:endParaRPr lang="ru-RU"/>
        </a:p>
      </dgm:t>
    </dgm:pt>
    <dgm:pt modelId="{EC29F5AA-86A9-415F-8943-F4A8B428A1B0}" type="sibTrans" cxnId="{7384178F-DC95-43C7-B393-60306CCF7965}">
      <dgm:prSet/>
      <dgm:spPr/>
      <dgm:t>
        <a:bodyPr/>
        <a:lstStyle/>
        <a:p>
          <a:endParaRPr lang="ru-RU"/>
        </a:p>
      </dgm:t>
    </dgm:pt>
    <dgm:pt modelId="{E7E92F40-F9D1-4113-A890-721C64A261C2}">
      <dgm:prSet phldrT="[Текст]"/>
      <dgm:spPr/>
      <dgm:t>
        <a:bodyPr/>
        <a:lstStyle/>
        <a:p>
          <a:r>
            <a:rPr lang="ru-RU" dirty="0" smtClean="0"/>
            <a:t>Внимание</a:t>
          </a:r>
          <a:endParaRPr lang="ru-RU" dirty="0"/>
        </a:p>
      </dgm:t>
    </dgm:pt>
    <dgm:pt modelId="{B71BAA6F-EA28-422D-9CA1-C5059EB51987}" type="parTrans" cxnId="{F3457A91-3913-4D65-BFEC-2883FF679561}">
      <dgm:prSet/>
      <dgm:spPr/>
      <dgm:t>
        <a:bodyPr/>
        <a:lstStyle/>
        <a:p>
          <a:endParaRPr lang="ru-RU"/>
        </a:p>
      </dgm:t>
    </dgm:pt>
    <dgm:pt modelId="{BC66D4E8-D932-46C1-A4EA-6961E1375B70}" type="sibTrans" cxnId="{F3457A91-3913-4D65-BFEC-2883FF679561}">
      <dgm:prSet/>
      <dgm:spPr/>
      <dgm:t>
        <a:bodyPr/>
        <a:lstStyle/>
        <a:p>
          <a:endParaRPr lang="ru-RU"/>
        </a:p>
      </dgm:t>
    </dgm:pt>
    <dgm:pt modelId="{52FD860F-EFB3-4D07-9325-74C67689E92D}">
      <dgm:prSet phldrT="[Текст]"/>
      <dgm:spPr/>
      <dgm:t>
        <a:bodyPr/>
        <a:lstStyle/>
        <a:p>
          <a:r>
            <a:rPr lang="ru-RU" dirty="0" smtClean="0"/>
            <a:t>Мышление  Н/О</a:t>
          </a:r>
          <a:endParaRPr lang="ru-RU" dirty="0"/>
        </a:p>
      </dgm:t>
    </dgm:pt>
    <dgm:pt modelId="{BB069750-64C3-415B-A8EE-63476A405A08}" type="parTrans" cxnId="{985DBB5F-68F1-4D57-A7C6-802D35BB9FCD}">
      <dgm:prSet/>
      <dgm:spPr/>
      <dgm:t>
        <a:bodyPr/>
        <a:lstStyle/>
        <a:p>
          <a:endParaRPr lang="ru-RU"/>
        </a:p>
      </dgm:t>
    </dgm:pt>
    <dgm:pt modelId="{77F37DCE-1B14-48BF-981C-B4398C9019A0}" type="sibTrans" cxnId="{985DBB5F-68F1-4D57-A7C6-802D35BB9FCD}">
      <dgm:prSet/>
      <dgm:spPr/>
      <dgm:t>
        <a:bodyPr/>
        <a:lstStyle/>
        <a:p>
          <a:endParaRPr lang="ru-RU"/>
        </a:p>
      </dgm:t>
    </dgm:pt>
    <dgm:pt modelId="{38D0AF55-878D-4BB1-B3E6-01680D27F4DC}">
      <dgm:prSet phldrT="[Текст]"/>
      <dgm:spPr/>
      <dgm:t>
        <a:bodyPr/>
        <a:lstStyle/>
        <a:p>
          <a:r>
            <a:rPr lang="ru-RU" dirty="0" smtClean="0"/>
            <a:t>Творческое воображение</a:t>
          </a:r>
          <a:endParaRPr lang="ru-RU" dirty="0"/>
        </a:p>
      </dgm:t>
    </dgm:pt>
    <dgm:pt modelId="{1CC3C929-B2CE-498D-ACEE-AFF58E61213E}" type="parTrans" cxnId="{F556104B-799E-42CC-8349-723F13D45936}">
      <dgm:prSet/>
      <dgm:spPr/>
      <dgm:t>
        <a:bodyPr/>
        <a:lstStyle/>
        <a:p>
          <a:endParaRPr lang="ru-RU"/>
        </a:p>
      </dgm:t>
    </dgm:pt>
    <dgm:pt modelId="{8B9E68D7-6BEE-480E-AF43-CA3C5D453D1A}" type="sibTrans" cxnId="{F556104B-799E-42CC-8349-723F13D45936}">
      <dgm:prSet/>
      <dgm:spPr/>
      <dgm:t>
        <a:bodyPr/>
        <a:lstStyle/>
        <a:p>
          <a:endParaRPr lang="ru-RU"/>
        </a:p>
      </dgm:t>
    </dgm:pt>
    <dgm:pt modelId="{E9F5A55D-6C7E-460A-9775-F88CB4EE7EE8}">
      <dgm:prSet phldrT="[Текст]"/>
      <dgm:spPr/>
      <dgm:t>
        <a:bodyPr/>
        <a:lstStyle/>
        <a:p>
          <a:r>
            <a:rPr lang="ru-RU" dirty="0" smtClean="0"/>
            <a:t>Развивает</a:t>
          </a:r>
          <a:endParaRPr lang="ru-RU" dirty="0"/>
        </a:p>
      </dgm:t>
    </dgm:pt>
    <dgm:pt modelId="{2F6C8AB4-26F3-4200-95E4-EC488670BE1D}" type="parTrans" cxnId="{C0C369D7-9B39-4D56-A11D-DFD9D18B6B73}">
      <dgm:prSet/>
      <dgm:spPr/>
      <dgm:t>
        <a:bodyPr/>
        <a:lstStyle/>
        <a:p>
          <a:endParaRPr lang="ru-RU"/>
        </a:p>
      </dgm:t>
    </dgm:pt>
    <dgm:pt modelId="{7850B19C-53F7-4F30-B921-63EA3199DC1F}" type="sibTrans" cxnId="{C0C369D7-9B39-4D56-A11D-DFD9D18B6B73}">
      <dgm:prSet/>
      <dgm:spPr/>
      <dgm:t>
        <a:bodyPr/>
        <a:lstStyle/>
        <a:p>
          <a:endParaRPr lang="ru-RU"/>
        </a:p>
      </dgm:t>
    </dgm:pt>
    <dgm:pt modelId="{842B4C05-23BE-493E-826B-387704E6A778}">
      <dgm:prSet phldrT="[Текст]"/>
      <dgm:spPr/>
      <dgm:t>
        <a:bodyPr/>
        <a:lstStyle/>
        <a:p>
          <a:r>
            <a:rPr lang="ru-RU" dirty="0" smtClean="0"/>
            <a:t>Рефлексию</a:t>
          </a:r>
          <a:endParaRPr lang="ru-RU" dirty="0"/>
        </a:p>
      </dgm:t>
    </dgm:pt>
    <dgm:pt modelId="{319E1441-3C59-4E66-A10F-802DD6953C66}" type="parTrans" cxnId="{A04C3073-7A5B-49D8-9EAB-4F51310DC9EB}">
      <dgm:prSet/>
      <dgm:spPr/>
      <dgm:t>
        <a:bodyPr/>
        <a:lstStyle/>
        <a:p>
          <a:endParaRPr lang="ru-RU"/>
        </a:p>
      </dgm:t>
    </dgm:pt>
    <dgm:pt modelId="{37E3B05F-BF25-42CF-9287-51C60A7E8A2F}" type="sibTrans" cxnId="{A04C3073-7A5B-49D8-9EAB-4F51310DC9EB}">
      <dgm:prSet/>
      <dgm:spPr/>
      <dgm:t>
        <a:bodyPr/>
        <a:lstStyle/>
        <a:p>
          <a:endParaRPr lang="ru-RU"/>
        </a:p>
      </dgm:t>
    </dgm:pt>
    <dgm:pt modelId="{2851D6EB-1C9D-4519-99AD-5C7BF11AB377}">
      <dgm:prSet phldrT="[Текст]"/>
      <dgm:spPr/>
      <dgm:t>
        <a:bodyPr/>
        <a:lstStyle/>
        <a:p>
          <a:r>
            <a:rPr lang="ru-RU" dirty="0" smtClean="0"/>
            <a:t>Креативность</a:t>
          </a:r>
          <a:endParaRPr lang="ru-RU" dirty="0"/>
        </a:p>
      </dgm:t>
    </dgm:pt>
    <dgm:pt modelId="{25D776BB-13A0-44D4-9822-468C472A0DF4}" type="parTrans" cxnId="{56488D92-08D8-450E-9C2B-E545C8E151B5}">
      <dgm:prSet/>
      <dgm:spPr/>
      <dgm:t>
        <a:bodyPr/>
        <a:lstStyle/>
        <a:p>
          <a:endParaRPr lang="ru-RU"/>
        </a:p>
      </dgm:t>
    </dgm:pt>
    <dgm:pt modelId="{BCBDD51C-B548-444A-938A-BE5C086B6281}" type="sibTrans" cxnId="{56488D92-08D8-450E-9C2B-E545C8E151B5}">
      <dgm:prSet/>
      <dgm:spPr/>
      <dgm:t>
        <a:bodyPr/>
        <a:lstStyle/>
        <a:p>
          <a:endParaRPr lang="ru-RU"/>
        </a:p>
      </dgm:t>
    </dgm:pt>
    <dgm:pt modelId="{1BCA13DD-DDD3-491C-A5A9-38164F8C8FC3}" type="pres">
      <dgm:prSet presAssocID="{F1CE1944-DD7D-45E9-9EAA-DF0A9332865C}" presName="cycle" presStyleCnt="0">
        <dgm:presLayoutVars>
          <dgm:dir/>
          <dgm:resizeHandles val="exact"/>
        </dgm:presLayoutVars>
      </dgm:prSet>
      <dgm:spPr/>
    </dgm:pt>
    <dgm:pt modelId="{7A78EA6E-BAB1-4DD9-B776-8954F7531FFF}" type="pres">
      <dgm:prSet presAssocID="{98C31BC1-79BA-4305-BC8D-527D9F89BDC3}" presName="node" presStyleLbl="node1" presStyleIdx="0" presStyleCnt="7">
        <dgm:presLayoutVars>
          <dgm:bulletEnabled val="1"/>
        </dgm:presLayoutVars>
      </dgm:prSet>
      <dgm:spPr/>
    </dgm:pt>
    <dgm:pt modelId="{E6F2F4D7-B5E6-46EA-B96F-B5D7621E9F54}" type="pres">
      <dgm:prSet presAssocID="{98C31BC1-79BA-4305-BC8D-527D9F89BDC3}" presName="spNode" presStyleCnt="0"/>
      <dgm:spPr/>
    </dgm:pt>
    <dgm:pt modelId="{3BB87348-A7AC-4643-BEA8-48FB01B7D850}" type="pres">
      <dgm:prSet presAssocID="{EC29F5AA-86A9-415F-8943-F4A8B428A1B0}" presName="sibTrans" presStyleLbl="sibTrans1D1" presStyleIdx="0" presStyleCnt="7"/>
      <dgm:spPr/>
    </dgm:pt>
    <dgm:pt modelId="{17FEC307-3422-48F4-AC1C-1E5D7CA5001D}" type="pres">
      <dgm:prSet presAssocID="{E7E92F40-F9D1-4113-A890-721C64A261C2}" presName="node" presStyleLbl="node1" presStyleIdx="1" presStyleCnt="7">
        <dgm:presLayoutVars>
          <dgm:bulletEnabled val="1"/>
        </dgm:presLayoutVars>
      </dgm:prSet>
      <dgm:spPr/>
    </dgm:pt>
    <dgm:pt modelId="{1FC79CDF-EBE6-44B0-8AFE-708DD3BFB6C2}" type="pres">
      <dgm:prSet presAssocID="{E7E92F40-F9D1-4113-A890-721C64A261C2}" presName="spNode" presStyleCnt="0"/>
      <dgm:spPr/>
    </dgm:pt>
    <dgm:pt modelId="{DF5579ED-985C-457D-A7C2-C625C53E276B}" type="pres">
      <dgm:prSet presAssocID="{BC66D4E8-D932-46C1-A4EA-6961E1375B70}" presName="sibTrans" presStyleLbl="sibTrans1D1" presStyleIdx="1" presStyleCnt="7"/>
      <dgm:spPr/>
    </dgm:pt>
    <dgm:pt modelId="{BC14FE51-8FAE-4F24-8C6A-C0AC0C16FC43}" type="pres">
      <dgm:prSet presAssocID="{52FD860F-EFB3-4D07-9325-74C67689E92D}" presName="node" presStyleLbl="node1" presStyleIdx="2" presStyleCnt="7">
        <dgm:presLayoutVars>
          <dgm:bulletEnabled val="1"/>
        </dgm:presLayoutVars>
      </dgm:prSet>
      <dgm:spPr/>
    </dgm:pt>
    <dgm:pt modelId="{14ED0718-05B4-437A-A206-06E18FBAB65A}" type="pres">
      <dgm:prSet presAssocID="{52FD860F-EFB3-4D07-9325-74C67689E92D}" presName="spNode" presStyleCnt="0"/>
      <dgm:spPr/>
    </dgm:pt>
    <dgm:pt modelId="{6BFC0787-5BE8-4C2F-86C6-A7E964A62CC8}" type="pres">
      <dgm:prSet presAssocID="{77F37DCE-1B14-48BF-981C-B4398C9019A0}" presName="sibTrans" presStyleLbl="sibTrans1D1" presStyleIdx="2" presStyleCnt="7"/>
      <dgm:spPr/>
    </dgm:pt>
    <dgm:pt modelId="{96EDC4C8-B2F6-4962-8A28-2AC631461C5A}" type="pres">
      <dgm:prSet presAssocID="{38D0AF55-878D-4BB1-B3E6-01680D27F4DC}" presName="node" presStyleLbl="node1" presStyleIdx="3" presStyleCnt="7" custRadScaleRad="95204" custRadScaleInc="113717">
        <dgm:presLayoutVars>
          <dgm:bulletEnabled val="1"/>
        </dgm:presLayoutVars>
      </dgm:prSet>
      <dgm:spPr/>
    </dgm:pt>
    <dgm:pt modelId="{1DE82954-2C85-4C80-82BD-E80F89DF936F}" type="pres">
      <dgm:prSet presAssocID="{38D0AF55-878D-4BB1-B3E6-01680D27F4DC}" presName="spNode" presStyleCnt="0"/>
      <dgm:spPr/>
    </dgm:pt>
    <dgm:pt modelId="{207E6969-877A-4DD2-B89D-BBC2BA6C6AF4}" type="pres">
      <dgm:prSet presAssocID="{8B9E68D7-6BEE-480E-AF43-CA3C5D453D1A}" presName="sibTrans" presStyleLbl="sibTrans1D1" presStyleIdx="3" presStyleCnt="7"/>
      <dgm:spPr/>
    </dgm:pt>
    <dgm:pt modelId="{7761AC3F-7D87-4DDD-97C6-2D07EA1672DE}" type="pres">
      <dgm:prSet presAssocID="{E9F5A55D-6C7E-460A-9775-F88CB4EE7EE8}" presName="node" presStyleLbl="node1" presStyleIdx="4" presStyleCnt="7" custRadScaleRad="2023" custRadScaleInc="-293787">
        <dgm:presLayoutVars>
          <dgm:bulletEnabled val="1"/>
        </dgm:presLayoutVars>
      </dgm:prSet>
      <dgm:spPr/>
    </dgm:pt>
    <dgm:pt modelId="{5EF2A6B3-9921-4B02-B43C-14A3A5B5CD82}" type="pres">
      <dgm:prSet presAssocID="{E9F5A55D-6C7E-460A-9775-F88CB4EE7EE8}" presName="spNode" presStyleCnt="0"/>
      <dgm:spPr/>
    </dgm:pt>
    <dgm:pt modelId="{72A671BA-FEF9-4F4F-917B-9D6ED0F5B31E}" type="pres">
      <dgm:prSet presAssocID="{7850B19C-53F7-4F30-B921-63EA3199DC1F}" presName="sibTrans" presStyleLbl="sibTrans1D1" presStyleIdx="4" presStyleCnt="7"/>
      <dgm:spPr/>
    </dgm:pt>
    <dgm:pt modelId="{47AF09A0-3851-449C-957C-994C516CD9A5}" type="pres">
      <dgm:prSet presAssocID="{842B4C05-23BE-493E-826B-387704E6A778}" presName="node" presStyleLbl="node1" presStyleIdx="5" presStyleCnt="7">
        <dgm:presLayoutVars>
          <dgm:bulletEnabled val="1"/>
        </dgm:presLayoutVars>
      </dgm:prSet>
      <dgm:spPr/>
    </dgm:pt>
    <dgm:pt modelId="{E5667520-B3CE-497B-B68F-9B1D656A98BD}" type="pres">
      <dgm:prSet presAssocID="{842B4C05-23BE-493E-826B-387704E6A778}" presName="spNode" presStyleCnt="0"/>
      <dgm:spPr/>
    </dgm:pt>
    <dgm:pt modelId="{D8045D78-38A6-4452-A2F7-F30F2CF0FE6D}" type="pres">
      <dgm:prSet presAssocID="{37E3B05F-BF25-42CF-9287-51C60A7E8A2F}" presName="sibTrans" presStyleLbl="sibTrans1D1" presStyleIdx="5" presStyleCnt="7"/>
      <dgm:spPr/>
    </dgm:pt>
    <dgm:pt modelId="{2D3034C3-0847-41DB-8B63-23A94D58F266}" type="pres">
      <dgm:prSet presAssocID="{2851D6EB-1C9D-4519-99AD-5C7BF11AB377}" presName="node" presStyleLbl="node1" presStyleIdx="6" presStyleCnt="7">
        <dgm:presLayoutVars>
          <dgm:bulletEnabled val="1"/>
        </dgm:presLayoutVars>
      </dgm:prSet>
      <dgm:spPr/>
    </dgm:pt>
    <dgm:pt modelId="{CE692D80-2D12-4975-8D0D-F89EF9A1301B}" type="pres">
      <dgm:prSet presAssocID="{2851D6EB-1C9D-4519-99AD-5C7BF11AB377}" presName="spNode" presStyleCnt="0"/>
      <dgm:spPr/>
    </dgm:pt>
    <dgm:pt modelId="{D802E614-2367-44E3-8F4F-EE3D76BF0CF6}" type="pres">
      <dgm:prSet presAssocID="{BCBDD51C-B548-444A-938A-BE5C086B6281}" presName="sibTrans" presStyleLbl="sibTrans1D1" presStyleIdx="6" presStyleCnt="7"/>
      <dgm:spPr/>
    </dgm:pt>
  </dgm:ptLst>
  <dgm:cxnLst>
    <dgm:cxn modelId="{7384178F-DC95-43C7-B393-60306CCF7965}" srcId="{F1CE1944-DD7D-45E9-9EAA-DF0A9332865C}" destId="{98C31BC1-79BA-4305-BC8D-527D9F89BDC3}" srcOrd="0" destOrd="0" parTransId="{B232065B-BE75-4347-AE53-45603DD8C85D}" sibTransId="{EC29F5AA-86A9-415F-8943-F4A8B428A1B0}"/>
    <dgm:cxn modelId="{F556104B-799E-42CC-8349-723F13D45936}" srcId="{F1CE1944-DD7D-45E9-9EAA-DF0A9332865C}" destId="{38D0AF55-878D-4BB1-B3E6-01680D27F4DC}" srcOrd="3" destOrd="0" parTransId="{1CC3C929-B2CE-498D-ACEE-AFF58E61213E}" sibTransId="{8B9E68D7-6BEE-480E-AF43-CA3C5D453D1A}"/>
    <dgm:cxn modelId="{1E7BBB0D-40F4-4574-B416-7865237A6DA9}" type="presOf" srcId="{37E3B05F-BF25-42CF-9287-51C60A7E8A2F}" destId="{D8045D78-38A6-4452-A2F7-F30F2CF0FE6D}" srcOrd="0" destOrd="0" presId="urn:microsoft.com/office/officeart/2005/8/layout/cycle6"/>
    <dgm:cxn modelId="{9119F190-D024-4139-95AB-C1EED6F6276A}" type="presOf" srcId="{52FD860F-EFB3-4D07-9325-74C67689E92D}" destId="{BC14FE51-8FAE-4F24-8C6A-C0AC0C16FC43}" srcOrd="0" destOrd="0" presId="urn:microsoft.com/office/officeart/2005/8/layout/cycle6"/>
    <dgm:cxn modelId="{C0C369D7-9B39-4D56-A11D-DFD9D18B6B73}" srcId="{F1CE1944-DD7D-45E9-9EAA-DF0A9332865C}" destId="{E9F5A55D-6C7E-460A-9775-F88CB4EE7EE8}" srcOrd="4" destOrd="0" parTransId="{2F6C8AB4-26F3-4200-95E4-EC488670BE1D}" sibTransId="{7850B19C-53F7-4F30-B921-63EA3199DC1F}"/>
    <dgm:cxn modelId="{56488D92-08D8-450E-9C2B-E545C8E151B5}" srcId="{F1CE1944-DD7D-45E9-9EAA-DF0A9332865C}" destId="{2851D6EB-1C9D-4519-99AD-5C7BF11AB377}" srcOrd="6" destOrd="0" parTransId="{25D776BB-13A0-44D4-9822-468C472A0DF4}" sibTransId="{BCBDD51C-B548-444A-938A-BE5C086B6281}"/>
    <dgm:cxn modelId="{F2C1BA0D-AB9F-4D6A-99B6-FA8533B3EC1D}" type="presOf" srcId="{842B4C05-23BE-493E-826B-387704E6A778}" destId="{47AF09A0-3851-449C-957C-994C516CD9A5}" srcOrd="0" destOrd="0" presId="urn:microsoft.com/office/officeart/2005/8/layout/cycle6"/>
    <dgm:cxn modelId="{BEF9B35E-E363-4A61-B6AA-7C897301F1B3}" type="presOf" srcId="{E9F5A55D-6C7E-460A-9775-F88CB4EE7EE8}" destId="{7761AC3F-7D87-4DDD-97C6-2D07EA1672DE}" srcOrd="0" destOrd="0" presId="urn:microsoft.com/office/officeart/2005/8/layout/cycle6"/>
    <dgm:cxn modelId="{733BB4AB-924B-4B98-9957-4646C7A0B439}" type="presOf" srcId="{77F37DCE-1B14-48BF-981C-B4398C9019A0}" destId="{6BFC0787-5BE8-4C2F-86C6-A7E964A62CC8}" srcOrd="0" destOrd="0" presId="urn:microsoft.com/office/officeart/2005/8/layout/cycle6"/>
    <dgm:cxn modelId="{9961570A-DE80-4B22-9E33-C15FA328E675}" type="presOf" srcId="{F1CE1944-DD7D-45E9-9EAA-DF0A9332865C}" destId="{1BCA13DD-DDD3-491C-A5A9-38164F8C8FC3}" srcOrd="0" destOrd="0" presId="urn:microsoft.com/office/officeart/2005/8/layout/cycle6"/>
    <dgm:cxn modelId="{A04C3073-7A5B-49D8-9EAB-4F51310DC9EB}" srcId="{F1CE1944-DD7D-45E9-9EAA-DF0A9332865C}" destId="{842B4C05-23BE-493E-826B-387704E6A778}" srcOrd="5" destOrd="0" parTransId="{319E1441-3C59-4E66-A10F-802DD6953C66}" sibTransId="{37E3B05F-BF25-42CF-9287-51C60A7E8A2F}"/>
    <dgm:cxn modelId="{3963DD14-875F-4528-B0F8-1A4E39DC2501}" type="presOf" srcId="{E7E92F40-F9D1-4113-A890-721C64A261C2}" destId="{17FEC307-3422-48F4-AC1C-1E5D7CA5001D}" srcOrd="0" destOrd="0" presId="urn:microsoft.com/office/officeart/2005/8/layout/cycle6"/>
    <dgm:cxn modelId="{E6D05C6D-2CED-4FC6-B45C-4FC3644B0B93}" type="presOf" srcId="{38D0AF55-878D-4BB1-B3E6-01680D27F4DC}" destId="{96EDC4C8-B2F6-4962-8A28-2AC631461C5A}" srcOrd="0" destOrd="0" presId="urn:microsoft.com/office/officeart/2005/8/layout/cycle6"/>
    <dgm:cxn modelId="{30123AF9-5424-482A-A623-BB146F87E24B}" type="presOf" srcId="{8B9E68D7-6BEE-480E-AF43-CA3C5D453D1A}" destId="{207E6969-877A-4DD2-B89D-BBC2BA6C6AF4}" srcOrd="0" destOrd="0" presId="urn:microsoft.com/office/officeart/2005/8/layout/cycle6"/>
    <dgm:cxn modelId="{C90B1F1D-DD78-4D2A-882E-9E14FB002F24}" type="presOf" srcId="{BCBDD51C-B548-444A-938A-BE5C086B6281}" destId="{D802E614-2367-44E3-8F4F-EE3D76BF0CF6}" srcOrd="0" destOrd="0" presId="urn:microsoft.com/office/officeart/2005/8/layout/cycle6"/>
    <dgm:cxn modelId="{985DBB5F-68F1-4D57-A7C6-802D35BB9FCD}" srcId="{F1CE1944-DD7D-45E9-9EAA-DF0A9332865C}" destId="{52FD860F-EFB3-4D07-9325-74C67689E92D}" srcOrd="2" destOrd="0" parTransId="{BB069750-64C3-415B-A8EE-63476A405A08}" sibTransId="{77F37DCE-1B14-48BF-981C-B4398C9019A0}"/>
    <dgm:cxn modelId="{F3457A91-3913-4D65-BFEC-2883FF679561}" srcId="{F1CE1944-DD7D-45E9-9EAA-DF0A9332865C}" destId="{E7E92F40-F9D1-4113-A890-721C64A261C2}" srcOrd="1" destOrd="0" parTransId="{B71BAA6F-EA28-422D-9CA1-C5059EB51987}" sibTransId="{BC66D4E8-D932-46C1-A4EA-6961E1375B70}"/>
    <dgm:cxn modelId="{2910B91D-A438-43A8-BAAC-8966DB69677E}" type="presOf" srcId="{98C31BC1-79BA-4305-BC8D-527D9F89BDC3}" destId="{7A78EA6E-BAB1-4DD9-B776-8954F7531FFF}" srcOrd="0" destOrd="0" presId="urn:microsoft.com/office/officeart/2005/8/layout/cycle6"/>
    <dgm:cxn modelId="{F4F0B695-749B-4A21-A1A8-E1C44C47106C}" type="presOf" srcId="{BC66D4E8-D932-46C1-A4EA-6961E1375B70}" destId="{DF5579ED-985C-457D-A7C2-C625C53E276B}" srcOrd="0" destOrd="0" presId="urn:microsoft.com/office/officeart/2005/8/layout/cycle6"/>
    <dgm:cxn modelId="{1AD86944-0563-41D2-9DC0-7DF7769BC140}" type="presOf" srcId="{EC29F5AA-86A9-415F-8943-F4A8B428A1B0}" destId="{3BB87348-A7AC-4643-BEA8-48FB01B7D850}" srcOrd="0" destOrd="0" presId="urn:microsoft.com/office/officeart/2005/8/layout/cycle6"/>
    <dgm:cxn modelId="{EE2ECBE8-9C14-4D4F-80FD-C84483CF6804}" type="presOf" srcId="{2851D6EB-1C9D-4519-99AD-5C7BF11AB377}" destId="{2D3034C3-0847-41DB-8B63-23A94D58F266}" srcOrd="0" destOrd="0" presId="urn:microsoft.com/office/officeart/2005/8/layout/cycle6"/>
    <dgm:cxn modelId="{B78503F9-4801-46E2-BA8C-F11CF993CA26}" type="presOf" srcId="{7850B19C-53F7-4F30-B921-63EA3199DC1F}" destId="{72A671BA-FEF9-4F4F-917B-9D6ED0F5B31E}" srcOrd="0" destOrd="0" presId="urn:microsoft.com/office/officeart/2005/8/layout/cycle6"/>
    <dgm:cxn modelId="{1193CA22-A38E-46AA-BBAC-EA5FAD1BFD74}" type="presParOf" srcId="{1BCA13DD-DDD3-491C-A5A9-38164F8C8FC3}" destId="{7A78EA6E-BAB1-4DD9-B776-8954F7531FFF}" srcOrd="0" destOrd="0" presId="urn:microsoft.com/office/officeart/2005/8/layout/cycle6"/>
    <dgm:cxn modelId="{D18B0AD4-180E-4D61-A8A2-7F29051BB8A0}" type="presParOf" srcId="{1BCA13DD-DDD3-491C-A5A9-38164F8C8FC3}" destId="{E6F2F4D7-B5E6-46EA-B96F-B5D7621E9F54}" srcOrd="1" destOrd="0" presId="urn:microsoft.com/office/officeart/2005/8/layout/cycle6"/>
    <dgm:cxn modelId="{93D2B093-3201-4063-AF06-42EEECB4F1C1}" type="presParOf" srcId="{1BCA13DD-DDD3-491C-A5A9-38164F8C8FC3}" destId="{3BB87348-A7AC-4643-BEA8-48FB01B7D850}" srcOrd="2" destOrd="0" presId="urn:microsoft.com/office/officeart/2005/8/layout/cycle6"/>
    <dgm:cxn modelId="{81873CE6-9C03-454D-8B25-124785E895F9}" type="presParOf" srcId="{1BCA13DD-DDD3-491C-A5A9-38164F8C8FC3}" destId="{17FEC307-3422-48F4-AC1C-1E5D7CA5001D}" srcOrd="3" destOrd="0" presId="urn:microsoft.com/office/officeart/2005/8/layout/cycle6"/>
    <dgm:cxn modelId="{E1DB792F-9D97-441C-9A79-CC416ED0E4CA}" type="presParOf" srcId="{1BCA13DD-DDD3-491C-A5A9-38164F8C8FC3}" destId="{1FC79CDF-EBE6-44B0-8AFE-708DD3BFB6C2}" srcOrd="4" destOrd="0" presId="urn:microsoft.com/office/officeart/2005/8/layout/cycle6"/>
    <dgm:cxn modelId="{041DB796-2870-46B7-9DBA-DE686289181D}" type="presParOf" srcId="{1BCA13DD-DDD3-491C-A5A9-38164F8C8FC3}" destId="{DF5579ED-985C-457D-A7C2-C625C53E276B}" srcOrd="5" destOrd="0" presId="urn:microsoft.com/office/officeart/2005/8/layout/cycle6"/>
    <dgm:cxn modelId="{FD0D6632-1837-48FC-8BD9-6FD9225D8F56}" type="presParOf" srcId="{1BCA13DD-DDD3-491C-A5A9-38164F8C8FC3}" destId="{BC14FE51-8FAE-4F24-8C6A-C0AC0C16FC43}" srcOrd="6" destOrd="0" presId="urn:microsoft.com/office/officeart/2005/8/layout/cycle6"/>
    <dgm:cxn modelId="{5EC7ABB5-98F6-4C16-A516-8D1847436686}" type="presParOf" srcId="{1BCA13DD-DDD3-491C-A5A9-38164F8C8FC3}" destId="{14ED0718-05B4-437A-A206-06E18FBAB65A}" srcOrd="7" destOrd="0" presId="urn:microsoft.com/office/officeart/2005/8/layout/cycle6"/>
    <dgm:cxn modelId="{AF3E3369-5220-4DEF-82AF-2223E0667954}" type="presParOf" srcId="{1BCA13DD-DDD3-491C-A5A9-38164F8C8FC3}" destId="{6BFC0787-5BE8-4C2F-86C6-A7E964A62CC8}" srcOrd="8" destOrd="0" presId="urn:microsoft.com/office/officeart/2005/8/layout/cycle6"/>
    <dgm:cxn modelId="{CF0D3EBD-2152-467F-9F7E-7D5A0612CB76}" type="presParOf" srcId="{1BCA13DD-DDD3-491C-A5A9-38164F8C8FC3}" destId="{96EDC4C8-B2F6-4962-8A28-2AC631461C5A}" srcOrd="9" destOrd="0" presId="urn:microsoft.com/office/officeart/2005/8/layout/cycle6"/>
    <dgm:cxn modelId="{C7F488E3-A8CB-41B3-A1D4-EB5422BFD734}" type="presParOf" srcId="{1BCA13DD-DDD3-491C-A5A9-38164F8C8FC3}" destId="{1DE82954-2C85-4C80-82BD-E80F89DF936F}" srcOrd="10" destOrd="0" presId="urn:microsoft.com/office/officeart/2005/8/layout/cycle6"/>
    <dgm:cxn modelId="{62EC4707-7727-4B68-BF2F-D06B6C1F2164}" type="presParOf" srcId="{1BCA13DD-DDD3-491C-A5A9-38164F8C8FC3}" destId="{207E6969-877A-4DD2-B89D-BBC2BA6C6AF4}" srcOrd="11" destOrd="0" presId="urn:microsoft.com/office/officeart/2005/8/layout/cycle6"/>
    <dgm:cxn modelId="{6E9917B3-B473-49F4-9A01-7368CD2D0392}" type="presParOf" srcId="{1BCA13DD-DDD3-491C-A5A9-38164F8C8FC3}" destId="{7761AC3F-7D87-4DDD-97C6-2D07EA1672DE}" srcOrd="12" destOrd="0" presId="urn:microsoft.com/office/officeart/2005/8/layout/cycle6"/>
    <dgm:cxn modelId="{BCEB34B2-2A49-43CC-BCCF-B8F09EB3DA2C}" type="presParOf" srcId="{1BCA13DD-DDD3-491C-A5A9-38164F8C8FC3}" destId="{5EF2A6B3-9921-4B02-B43C-14A3A5B5CD82}" srcOrd="13" destOrd="0" presId="urn:microsoft.com/office/officeart/2005/8/layout/cycle6"/>
    <dgm:cxn modelId="{7A45B1A8-684C-4750-A8B6-089EB3D2C0A1}" type="presParOf" srcId="{1BCA13DD-DDD3-491C-A5A9-38164F8C8FC3}" destId="{72A671BA-FEF9-4F4F-917B-9D6ED0F5B31E}" srcOrd="14" destOrd="0" presId="urn:microsoft.com/office/officeart/2005/8/layout/cycle6"/>
    <dgm:cxn modelId="{F024D735-7E0F-48A1-B6BD-03515A1B0800}" type="presParOf" srcId="{1BCA13DD-DDD3-491C-A5A9-38164F8C8FC3}" destId="{47AF09A0-3851-449C-957C-994C516CD9A5}" srcOrd="15" destOrd="0" presId="urn:microsoft.com/office/officeart/2005/8/layout/cycle6"/>
    <dgm:cxn modelId="{12DFEAC4-F150-489A-85D5-C5B1F6576581}" type="presParOf" srcId="{1BCA13DD-DDD3-491C-A5A9-38164F8C8FC3}" destId="{E5667520-B3CE-497B-B68F-9B1D656A98BD}" srcOrd="16" destOrd="0" presId="urn:microsoft.com/office/officeart/2005/8/layout/cycle6"/>
    <dgm:cxn modelId="{60471AA0-48C2-4D67-B0C0-3D6274E7847C}" type="presParOf" srcId="{1BCA13DD-DDD3-491C-A5A9-38164F8C8FC3}" destId="{D8045D78-38A6-4452-A2F7-F30F2CF0FE6D}" srcOrd="17" destOrd="0" presId="urn:microsoft.com/office/officeart/2005/8/layout/cycle6"/>
    <dgm:cxn modelId="{1652F93D-F83D-4A10-8581-C6AADFB1A8D3}" type="presParOf" srcId="{1BCA13DD-DDD3-491C-A5A9-38164F8C8FC3}" destId="{2D3034C3-0847-41DB-8B63-23A94D58F266}" srcOrd="18" destOrd="0" presId="urn:microsoft.com/office/officeart/2005/8/layout/cycle6"/>
    <dgm:cxn modelId="{4C824087-BBA8-425B-AE5D-41D1E6FD1BF7}" type="presParOf" srcId="{1BCA13DD-DDD3-491C-A5A9-38164F8C8FC3}" destId="{CE692D80-2D12-4975-8D0D-F89EF9A1301B}" srcOrd="19" destOrd="0" presId="urn:microsoft.com/office/officeart/2005/8/layout/cycle6"/>
    <dgm:cxn modelId="{DF816E37-98C7-46B7-899A-0408E2A2D43A}" type="presParOf" srcId="{1BCA13DD-DDD3-491C-A5A9-38164F8C8FC3}" destId="{D802E614-2367-44E3-8F4F-EE3D76BF0CF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D8481-34B0-4D40-AA99-C0A2F59C1ACB}">
      <dsp:nvSpPr>
        <dsp:cNvPr id="0" name=""/>
        <dsp:cNvSpPr/>
      </dsp:nvSpPr>
      <dsp:spPr>
        <a:xfrm>
          <a:off x="3573444" y="-94755"/>
          <a:ext cx="1299826" cy="11372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Сказка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3799" y="71794"/>
        <a:ext cx="919116" cy="804170"/>
      </dsp:txXfrm>
    </dsp:sp>
    <dsp:sp modelId="{9D4C14C2-4C11-4D3C-B3AE-A1BFC33CD3B0}">
      <dsp:nvSpPr>
        <dsp:cNvPr id="0" name=""/>
        <dsp:cNvSpPr/>
      </dsp:nvSpPr>
      <dsp:spPr>
        <a:xfrm rot="381641">
          <a:off x="5400815" y="1769453"/>
          <a:ext cx="45719" cy="58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00857" y="1780306"/>
        <a:ext cx="32003" cy="34840"/>
      </dsp:txXfrm>
    </dsp:sp>
    <dsp:sp modelId="{8EF22E03-F249-4F28-9253-D72B88C5B074}">
      <dsp:nvSpPr>
        <dsp:cNvPr id="0" name=""/>
        <dsp:cNvSpPr/>
      </dsp:nvSpPr>
      <dsp:spPr>
        <a:xfrm>
          <a:off x="5859445" y="228601"/>
          <a:ext cx="962620" cy="9626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Музыка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0417" y="369573"/>
        <a:ext cx="680676" cy="680676"/>
      </dsp:txXfrm>
    </dsp:sp>
    <dsp:sp modelId="{BD2029AB-815B-47A3-98D0-2449E044182D}">
      <dsp:nvSpPr>
        <dsp:cNvPr id="0" name=""/>
        <dsp:cNvSpPr/>
      </dsp:nvSpPr>
      <dsp:spPr>
        <a:xfrm rot="8203438">
          <a:off x="4711414" y="1604353"/>
          <a:ext cx="1474886" cy="32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795627" y="1635923"/>
        <a:ext cx="1377421" cy="194930"/>
      </dsp:txXfrm>
    </dsp:sp>
    <dsp:sp modelId="{08A71AA5-F76F-4C24-AB9F-B6B925E18CEC}">
      <dsp:nvSpPr>
        <dsp:cNvPr id="0" name=""/>
        <dsp:cNvSpPr/>
      </dsp:nvSpPr>
      <dsp:spPr>
        <a:xfrm>
          <a:off x="7221169" y="1364855"/>
          <a:ext cx="962620" cy="962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Изо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62141" y="1505827"/>
        <a:ext cx="680676" cy="680676"/>
      </dsp:txXfrm>
    </dsp:sp>
    <dsp:sp modelId="{76A516E0-95B5-40B9-98EA-D89EFA1E1C93}">
      <dsp:nvSpPr>
        <dsp:cNvPr id="0" name=""/>
        <dsp:cNvSpPr/>
      </dsp:nvSpPr>
      <dsp:spPr>
        <a:xfrm rot="10044948">
          <a:off x="5124199" y="2163749"/>
          <a:ext cx="1715617" cy="361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231413" y="2224271"/>
        <a:ext cx="1607100" cy="217034"/>
      </dsp:txXfrm>
    </dsp:sp>
    <dsp:sp modelId="{9EAC7CAB-49B7-45A4-86CD-DD2F43DCE679}">
      <dsp:nvSpPr>
        <dsp:cNvPr id="0" name=""/>
        <dsp:cNvSpPr/>
      </dsp:nvSpPr>
      <dsp:spPr>
        <a:xfrm>
          <a:off x="6545493" y="3034854"/>
          <a:ext cx="1174050" cy="12323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Цвет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7429" y="3215327"/>
        <a:ext cx="830178" cy="871400"/>
      </dsp:txXfrm>
    </dsp:sp>
    <dsp:sp modelId="{CCA64467-FE3D-41D0-94BC-170F5CB75305}">
      <dsp:nvSpPr>
        <dsp:cNvPr id="0" name=""/>
        <dsp:cNvSpPr/>
      </dsp:nvSpPr>
      <dsp:spPr>
        <a:xfrm rot="11909302">
          <a:off x="5113397" y="3177934"/>
          <a:ext cx="1343870" cy="269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5192062" y="3244570"/>
        <a:ext cx="1263121" cy="161497"/>
      </dsp:txXfrm>
    </dsp:sp>
    <dsp:sp modelId="{20A6012C-1A74-46F2-8076-72DCB47F9B71}">
      <dsp:nvSpPr>
        <dsp:cNvPr id="0" name=""/>
        <dsp:cNvSpPr/>
      </dsp:nvSpPr>
      <dsp:spPr>
        <a:xfrm>
          <a:off x="5038384" y="4493447"/>
          <a:ext cx="1202062" cy="992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Игра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4422" y="4638861"/>
        <a:ext cx="849986" cy="702124"/>
      </dsp:txXfrm>
    </dsp:sp>
    <dsp:sp modelId="{D65706DA-C72C-47E9-9EB3-03CB3DB475EF}">
      <dsp:nvSpPr>
        <dsp:cNvPr id="0" name=""/>
        <dsp:cNvSpPr/>
      </dsp:nvSpPr>
      <dsp:spPr>
        <a:xfrm rot="13978633">
          <a:off x="4571429" y="3942901"/>
          <a:ext cx="1004416" cy="237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628462" y="4018786"/>
        <a:ext cx="933220" cy="142393"/>
      </dsp:txXfrm>
    </dsp:sp>
    <dsp:sp modelId="{F6C5B85D-DD68-4931-9AF3-CE8CFA96096C}">
      <dsp:nvSpPr>
        <dsp:cNvPr id="0" name=""/>
        <dsp:cNvSpPr/>
      </dsp:nvSpPr>
      <dsp:spPr>
        <a:xfrm>
          <a:off x="3054959" y="4565656"/>
          <a:ext cx="1386885" cy="11678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Танце -двигательная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8064" y="4736691"/>
        <a:ext cx="980675" cy="825829"/>
      </dsp:txXfrm>
    </dsp:sp>
    <dsp:sp modelId="{5D97DDB2-9B4C-4C78-89EE-BF135FC64F5E}">
      <dsp:nvSpPr>
        <dsp:cNvPr id="0" name=""/>
        <dsp:cNvSpPr/>
      </dsp:nvSpPr>
      <dsp:spPr>
        <a:xfrm rot="16642344">
          <a:off x="3574754" y="4089486"/>
          <a:ext cx="579591" cy="32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617233" y="4202793"/>
        <a:ext cx="482126" cy="194930"/>
      </dsp:txXfrm>
    </dsp:sp>
    <dsp:sp modelId="{3A731D60-F450-4A40-AFBD-B63E4C5CDA8A}">
      <dsp:nvSpPr>
        <dsp:cNvPr id="0" name=""/>
        <dsp:cNvSpPr/>
      </dsp:nvSpPr>
      <dsp:spPr>
        <a:xfrm>
          <a:off x="2946604" y="1890968"/>
          <a:ext cx="2184002" cy="20314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терапия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6444" y="2188468"/>
        <a:ext cx="1544322" cy="1436456"/>
      </dsp:txXfrm>
    </dsp:sp>
    <dsp:sp modelId="{CD648852-1E51-4E01-A680-90BEFED405F8}">
      <dsp:nvSpPr>
        <dsp:cNvPr id="0" name=""/>
        <dsp:cNvSpPr/>
      </dsp:nvSpPr>
      <dsp:spPr>
        <a:xfrm rot="20051061">
          <a:off x="1429054" y="3803248"/>
          <a:ext cx="1793261" cy="32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433918" y="3889447"/>
        <a:ext cx="1695796" cy="194930"/>
      </dsp:txXfrm>
    </dsp:sp>
    <dsp:sp modelId="{FCC9B688-7280-4F5D-8BF3-096E89989F04}">
      <dsp:nvSpPr>
        <dsp:cNvPr id="0" name=""/>
        <dsp:cNvSpPr/>
      </dsp:nvSpPr>
      <dsp:spPr>
        <a:xfrm>
          <a:off x="220643" y="4483560"/>
          <a:ext cx="1209907" cy="106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Аква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830" y="4639346"/>
        <a:ext cx="855533" cy="752200"/>
      </dsp:txXfrm>
    </dsp:sp>
    <dsp:sp modelId="{EDCB05FF-E563-4B11-BCBE-9DA20EBD9A29}">
      <dsp:nvSpPr>
        <dsp:cNvPr id="0" name=""/>
        <dsp:cNvSpPr/>
      </dsp:nvSpPr>
      <dsp:spPr>
        <a:xfrm rot="610947">
          <a:off x="1448485" y="2761674"/>
          <a:ext cx="1512480" cy="32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449253" y="2818036"/>
        <a:ext cx="1415015" cy="194930"/>
      </dsp:txXfrm>
    </dsp:sp>
    <dsp:sp modelId="{71276324-C028-4E76-88D1-C7527E1F17E9}">
      <dsp:nvSpPr>
        <dsp:cNvPr id="0" name=""/>
        <dsp:cNvSpPr/>
      </dsp:nvSpPr>
      <dsp:spPr>
        <a:xfrm>
          <a:off x="0" y="2008570"/>
          <a:ext cx="1131925" cy="11156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Песочная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767" y="2171950"/>
        <a:ext cx="800391" cy="788868"/>
      </dsp:txXfrm>
    </dsp:sp>
    <dsp:sp modelId="{48BEC263-08A2-42C2-B89D-095BA8DE2128}">
      <dsp:nvSpPr>
        <dsp:cNvPr id="0" name=""/>
        <dsp:cNvSpPr/>
      </dsp:nvSpPr>
      <dsp:spPr>
        <a:xfrm rot="2327760">
          <a:off x="2238025" y="1635754"/>
          <a:ext cx="1188031" cy="32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48776" y="1670198"/>
        <a:ext cx="1090566" cy="194930"/>
      </dsp:txXfrm>
    </dsp:sp>
    <dsp:sp modelId="{83335A18-FADC-42FC-874B-0A2780204EFF}">
      <dsp:nvSpPr>
        <dsp:cNvPr id="0" name=""/>
        <dsp:cNvSpPr/>
      </dsp:nvSpPr>
      <dsp:spPr>
        <a:xfrm>
          <a:off x="1439848" y="228608"/>
          <a:ext cx="1108823" cy="11493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Библио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2231" y="396926"/>
        <a:ext cx="784057" cy="812713"/>
      </dsp:txXfrm>
    </dsp:sp>
    <dsp:sp modelId="{F11524CA-C5FD-43CF-9F32-B553B0C37620}">
      <dsp:nvSpPr>
        <dsp:cNvPr id="0" name=""/>
        <dsp:cNvSpPr/>
      </dsp:nvSpPr>
      <dsp:spPr>
        <a:xfrm rot="5400000">
          <a:off x="3778731" y="1334359"/>
          <a:ext cx="859997" cy="32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827464" y="1350604"/>
        <a:ext cx="762532" cy="194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8EA6E-BAB1-4DD9-B776-8954F7531FFF}">
      <dsp:nvSpPr>
        <dsp:cNvPr id="0" name=""/>
        <dsp:cNvSpPr/>
      </dsp:nvSpPr>
      <dsp:spPr>
        <a:xfrm>
          <a:off x="3677468" y="46"/>
          <a:ext cx="1331862" cy="86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Память</a:t>
          </a:r>
          <a:endParaRPr lang="ru-RU" sz="1500" kern="1200" dirty="0"/>
        </a:p>
      </dsp:txBody>
      <dsp:txXfrm>
        <a:off x="3719728" y="42306"/>
        <a:ext cx="1247342" cy="781190"/>
      </dsp:txXfrm>
    </dsp:sp>
    <dsp:sp modelId="{3BB87348-A7AC-4643-BEA8-48FB01B7D850}">
      <dsp:nvSpPr>
        <dsp:cNvPr id="0" name=""/>
        <dsp:cNvSpPr/>
      </dsp:nvSpPr>
      <dsp:spPr>
        <a:xfrm>
          <a:off x="1872662" y="432902"/>
          <a:ext cx="4941475" cy="4941475"/>
        </a:xfrm>
        <a:custGeom>
          <a:avLst/>
          <a:gdLst/>
          <a:ahLst/>
          <a:cxnLst/>
          <a:rect l="0" t="0" r="0" b="0"/>
          <a:pathLst>
            <a:path>
              <a:moveTo>
                <a:pt x="3145483" y="93919"/>
              </a:moveTo>
              <a:arcTo wR="2470737" hR="2470737" stAng="17150910" swAng="125607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EC307-3422-48F4-AC1C-1E5D7CA5001D}">
      <dsp:nvSpPr>
        <dsp:cNvPr id="0" name=""/>
        <dsp:cNvSpPr/>
      </dsp:nvSpPr>
      <dsp:spPr>
        <a:xfrm>
          <a:off x="5609169" y="930304"/>
          <a:ext cx="1331862" cy="865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Внимание</a:t>
          </a:r>
          <a:endParaRPr lang="ru-RU" sz="1500" kern="1200" dirty="0"/>
        </a:p>
      </dsp:txBody>
      <dsp:txXfrm>
        <a:off x="5651429" y="972564"/>
        <a:ext cx="1247342" cy="781190"/>
      </dsp:txXfrm>
    </dsp:sp>
    <dsp:sp modelId="{DF5579ED-985C-457D-A7C2-C625C53E276B}">
      <dsp:nvSpPr>
        <dsp:cNvPr id="0" name=""/>
        <dsp:cNvSpPr/>
      </dsp:nvSpPr>
      <dsp:spPr>
        <a:xfrm>
          <a:off x="1872662" y="432902"/>
          <a:ext cx="4941475" cy="4941475"/>
        </a:xfrm>
        <a:custGeom>
          <a:avLst/>
          <a:gdLst/>
          <a:ahLst/>
          <a:cxnLst/>
          <a:rect l="0" t="0" r="0" b="0"/>
          <a:pathLst>
            <a:path>
              <a:moveTo>
                <a:pt x="4684875" y="1374316"/>
              </a:moveTo>
              <a:arcTo wR="2470737" hR="2470737" stAng="20019348" swAng="1725999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4FE51-8FAE-4F24-8C6A-C0AC0C16FC43}">
      <dsp:nvSpPr>
        <dsp:cNvPr id="0" name=""/>
        <dsp:cNvSpPr/>
      </dsp:nvSpPr>
      <dsp:spPr>
        <a:xfrm>
          <a:off x="6086259" y="3020575"/>
          <a:ext cx="1331862" cy="8657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Мышление  Н/О</a:t>
          </a:r>
          <a:endParaRPr lang="ru-RU" sz="1500" kern="1200" dirty="0"/>
        </a:p>
      </dsp:txBody>
      <dsp:txXfrm>
        <a:off x="6128519" y="3062835"/>
        <a:ext cx="1247342" cy="781190"/>
      </dsp:txXfrm>
    </dsp:sp>
    <dsp:sp modelId="{6BFC0787-5BE8-4C2F-86C6-A7E964A62CC8}">
      <dsp:nvSpPr>
        <dsp:cNvPr id="0" name=""/>
        <dsp:cNvSpPr/>
      </dsp:nvSpPr>
      <dsp:spPr>
        <a:xfrm>
          <a:off x="2032757" y="124885"/>
          <a:ext cx="4941475" cy="4941475"/>
        </a:xfrm>
        <a:custGeom>
          <a:avLst/>
          <a:gdLst/>
          <a:ahLst/>
          <a:cxnLst/>
          <a:rect l="0" t="0" r="0" b="0"/>
          <a:pathLst>
            <a:path>
              <a:moveTo>
                <a:pt x="4568567" y="3775980"/>
              </a:moveTo>
              <a:arcTo wR="2470737" hR="2470737" stAng="1913361" swAng="2386908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DC4C8-B2F6-4962-8A28-2AC631461C5A}">
      <dsp:nvSpPr>
        <dsp:cNvPr id="0" name=""/>
        <dsp:cNvSpPr/>
      </dsp:nvSpPr>
      <dsp:spPr>
        <a:xfrm>
          <a:off x="3932323" y="4696889"/>
          <a:ext cx="1331862" cy="865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Творческое воображение</a:t>
          </a:r>
          <a:endParaRPr lang="ru-RU" sz="1500" kern="1200" dirty="0"/>
        </a:p>
      </dsp:txBody>
      <dsp:txXfrm>
        <a:off x="3974583" y="4739149"/>
        <a:ext cx="1247342" cy="781190"/>
      </dsp:txXfrm>
    </dsp:sp>
    <dsp:sp modelId="{207E6969-877A-4DD2-B89D-BBC2BA6C6AF4}">
      <dsp:nvSpPr>
        <dsp:cNvPr id="0" name=""/>
        <dsp:cNvSpPr/>
      </dsp:nvSpPr>
      <dsp:spPr>
        <a:xfrm>
          <a:off x="4377528" y="1314663"/>
          <a:ext cx="4941475" cy="4941475"/>
        </a:xfrm>
        <a:custGeom>
          <a:avLst/>
          <a:gdLst/>
          <a:ahLst/>
          <a:cxnLst/>
          <a:rect l="0" t="0" r="0" b="0"/>
          <a:pathLst>
            <a:path>
              <a:moveTo>
                <a:pt x="169430" y="3369919"/>
              </a:moveTo>
              <a:arcTo wR="2470737" hR="2470737" stAng="9519486" swAng="1826032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1AC3F-7D87-4DDD-97C6-2D07EA1672DE}">
      <dsp:nvSpPr>
        <dsp:cNvPr id="0" name=""/>
        <dsp:cNvSpPr/>
      </dsp:nvSpPr>
      <dsp:spPr>
        <a:xfrm>
          <a:off x="3698314" y="2516213"/>
          <a:ext cx="1331862" cy="8657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Развивает</a:t>
          </a:r>
          <a:endParaRPr lang="ru-RU" sz="1500" kern="1200" dirty="0"/>
        </a:p>
      </dsp:txBody>
      <dsp:txXfrm>
        <a:off x="3740574" y="2558473"/>
        <a:ext cx="1247342" cy="781190"/>
      </dsp:txXfrm>
    </dsp:sp>
    <dsp:sp modelId="{72A671BA-FEF9-4F4F-917B-9D6ED0F5B31E}">
      <dsp:nvSpPr>
        <dsp:cNvPr id="0" name=""/>
        <dsp:cNvSpPr/>
      </dsp:nvSpPr>
      <dsp:spPr>
        <a:xfrm>
          <a:off x="189598" y="-1625560"/>
          <a:ext cx="4941475" cy="4941475"/>
        </a:xfrm>
        <a:custGeom>
          <a:avLst/>
          <a:gdLst/>
          <a:ahLst/>
          <a:cxnLst/>
          <a:rect l="0" t="0" r="0" b="0"/>
          <a:pathLst>
            <a:path>
              <a:moveTo>
                <a:pt x="3498531" y="4717554"/>
              </a:moveTo>
              <a:arcTo wR="2470737" hR="2470737" stAng="3925113" swAng="1542495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F09A0-3851-449C-957C-994C516CD9A5}">
      <dsp:nvSpPr>
        <dsp:cNvPr id="0" name=""/>
        <dsp:cNvSpPr/>
      </dsp:nvSpPr>
      <dsp:spPr>
        <a:xfrm>
          <a:off x="1268677" y="3020575"/>
          <a:ext cx="1331862" cy="86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Рефлексию</a:t>
          </a:r>
          <a:endParaRPr lang="ru-RU" sz="1500" kern="1200" dirty="0"/>
        </a:p>
      </dsp:txBody>
      <dsp:txXfrm>
        <a:off x="1310937" y="3062835"/>
        <a:ext cx="1247342" cy="781190"/>
      </dsp:txXfrm>
    </dsp:sp>
    <dsp:sp modelId="{D8045D78-38A6-4452-A2F7-F30F2CF0FE6D}">
      <dsp:nvSpPr>
        <dsp:cNvPr id="0" name=""/>
        <dsp:cNvSpPr/>
      </dsp:nvSpPr>
      <dsp:spPr>
        <a:xfrm>
          <a:off x="1872662" y="432902"/>
          <a:ext cx="4941475" cy="4941475"/>
        </a:xfrm>
        <a:custGeom>
          <a:avLst/>
          <a:gdLst/>
          <a:ahLst/>
          <a:cxnLst/>
          <a:rect l="0" t="0" r="0" b="0"/>
          <a:pathLst>
            <a:path>
              <a:moveTo>
                <a:pt x="2207" y="2575168"/>
              </a:moveTo>
              <a:arcTo wR="2470737" hR="2470737" stAng="10654653" swAng="172599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034C3-0847-41DB-8B63-23A94D58F266}">
      <dsp:nvSpPr>
        <dsp:cNvPr id="0" name=""/>
        <dsp:cNvSpPr/>
      </dsp:nvSpPr>
      <dsp:spPr>
        <a:xfrm>
          <a:off x="1745767" y="930304"/>
          <a:ext cx="1331862" cy="865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Креативность</a:t>
          </a:r>
          <a:endParaRPr lang="ru-RU" sz="1500" kern="1200" dirty="0"/>
        </a:p>
      </dsp:txBody>
      <dsp:txXfrm>
        <a:off x="1788027" y="972564"/>
        <a:ext cx="1247342" cy="781190"/>
      </dsp:txXfrm>
    </dsp:sp>
    <dsp:sp modelId="{D802E614-2367-44E3-8F4F-EE3D76BF0CF6}">
      <dsp:nvSpPr>
        <dsp:cNvPr id="0" name=""/>
        <dsp:cNvSpPr/>
      </dsp:nvSpPr>
      <dsp:spPr>
        <a:xfrm>
          <a:off x="1872662" y="432902"/>
          <a:ext cx="4941475" cy="4941475"/>
        </a:xfrm>
        <a:custGeom>
          <a:avLst/>
          <a:gdLst/>
          <a:ahLst/>
          <a:cxnLst/>
          <a:rect l="0" t="0" r="0" b="0"/>
          <a:pathLst>
            <a:path>
              <a:moveTo>
                <a:pt x="991289" y="491905"/>
              </a:moveTo>
              <a:arcTo wR="2470737" hR="2470737" stAng="13993010" swAng="1256079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fld id="{B076D572-EAC1-41FB-91D3-618EA751061C}" type="datetimeFigureOut">
              <a:rPr lang="ru-RU"/>
              <a:pPr/>
              <a:t>14.03.2017</a:t>
            </a:fld>
            <a:endParaRPr lang="ru-RU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fld id="{60A7DF0B-62AC-4E0C-B41C-22CE043E5C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99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28D0-ECF2-4F85-9B92-7CA6A5B8D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FCDB-21CA-4308-A5D2-AB85E3707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1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149A-5B2C-4A78-ABD9-748636314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159A-717D-4BA7-A585-1F153CB0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C6DB-C692-43E3-87DA-FA0FC27F2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0461-FBE2-404F-9632-5F334017C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E2B9-4496-4D72-AAD4-524B8926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AD35-7782-4122-B4ED-86641284B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F072-6781-48B4-8797-A99D02709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8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A14E-B8C0-445E-B55E-8FA043181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EE68-8DD5-4136-8A16-DA3D0C3CB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F38B"/>
            </a:gs>
            <a:gs pos="85000">
              <a:schemeClr val="accent1">
                <a:tint val="44500"/>
                <a:satMod val="160000"/>
                <a:alpha val="8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800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351B0D-7A56-43C6-AAA1-E4D0DC38D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http://img716.imageshack.us/img716/6451/03aa0ce01d3402xljp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629400" y="5867400"/>
            <a:ext cx="2438400" cy="83820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«Детский сад № 25»  педагог-психолог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Т.А. Пелевина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6200" y="1447801"/>
            <a:ext cx="8382000" cy="3048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 – терапия в работе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дошкольниками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838200"/>
            <a:ext cx="7620000" cy="5562599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/>
                <a:ea typeface="Calibri"/>
              </a:rPr>
              <a:t>Рисование сухими листьями (сыпучими материалами и продуктами);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Рисование предметами окружающего пространства  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Можно рисовать мятой бумагой, резиновым игрушками, кубиками, губками, зубными щетками, палочками, нитками, коктейльными соломинками, ластиками и чем-то еще.)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Рисование пластилином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Рисование на мокрой бумаге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8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7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041998" cy="30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0417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996" y="914400"/>
            <a:ext cx="2771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Отпечатывание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2438400"/>
            <a:ext cx="188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041998" cy="30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40417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" y="1219200"/>
            <a:ext cx="3936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с мокрым песком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4114"/>
            <a:ext cx="32559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5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8387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124200"/>
            <a:ext cx="497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" y="76200"/>
            <a:ext cx="674791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7244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41781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9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Спасибо!!!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6200" y="381000"/>
            <a:ext cx="7772400" cy="57451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«Арт» – искусство, «Терапия» – лечение.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Термин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введен Адрианом Хиллом в 1938 году.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Основная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арт-терапии состоит в гармонизации развития личности через развитие способности самовыражения и самопознания.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Арт-терапия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ставит своей целью сделать человека художником или актером. Она направлена, в первую очередь, на решение психологических и педагогических проблем.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арт-терапевтических методов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1405"/>
              </p:ext>
            </p:extLst>
          </p:nvPr>
        </p:nvGraphicFramePr>
        <p:xfrm>
          <a:off x="152400" y="11430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8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599"/>
            <a:ext cx="7086600" cy="3429001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Воздействие 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 – терапевтических методов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Стимулирует познавательные процессы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00064"/>
              </p:ext>
            </p:extLst>
          </p:nvPr>
        </p:nvGraphicFramePr>
        <p:xfrm>
          <a:off x="-685800" y="10668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4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381000"/>
            <a:ext cx="8382000" cy="61722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Создает положительный эмоциональный настрой.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Позволяет обратиться к  реальным проблемам </a:t>
            </a:r>
          </a:p>
          <a:p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Работа над рисунками, картинками, скульптурами – безопасный способ разрядки разрушительных и само разрушительных тенденций позволяет проработать мысли и эмоции, которые человек привык подавлять.</a:t>
            </a:r>
          </a:p>
          <a:p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Способствует творческому самовыражению, развитию воображения, эстетического опыта, практических навыков изобразительной деятельности, художественных способностей в целом.</a:t>
            </a:r>
          </a:p>
          <a:p>
            <a:pPr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Снижает утомление, негативные эмоциональные состояния и их проявления.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Эффективна в коррекции различных отклонений и нарушений личностного развития.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6400800" cy="4830763"/>
          </a:xfrm>
        </p:spPr>
        <p:txBody>
          <a:bodyPr/>
          <a:lstStyle/>
          <a:p>
            <a:pPr marL="0" indent="0">
              <a:buNone/>
            </a:pPr>
            <a:r>
              <a:rPr lang="ru-RU" sz="36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Арт-терапевтические упражнения – средство свободного самовыражения и самопознания через определенный вид терапевтического воздействия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Лукяненко Э.А. МКОУ СОШ №256 г.Фокино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7316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Показания для проведения детской 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арт-терапии: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Упрямство/негативизм;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страхи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тики, заикание, навязчивости и др.;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смена настроения;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задержки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речевого и психического развития;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кризисные ситуации;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трудности в общении со сверстниками и/или взрослыми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застенчивости и неуверенности в себе;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агрессивность;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162800" cy="10969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Техники арт-терапии в работе 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с дошкольниками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Марания -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«марать» - значит «пачкать, грязнить».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Штриховка, каракули - 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 это графика. Изображение создается без красок, с помощью карандашей и мелков. 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Монотипия - 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На гладкой поверхности – стекле, пластмассовой доске, пленке, толстой глянцевой бумаге – делается рисунок  краской.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Рисование пальцами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– </a:t>
            </a:r>
            <a:r>
              <a:rPr lang="ru-RU" sz="1600" dirty="0" smtClean="0">
                <a:effectLst/>
                <a:latin typeface="Times New Roman"/>
                <a:ea typeface="Calibri"/>
              </a:rPr>
              <a:t>это разрешенная игра с грязью, в ходе которой деструктивные импульсы и действия выражаются в социально принимаемой форме.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9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356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Арт – терапия в работе  с дошкольниками</vt:lpstr>
      <vt:lpstr>Презентация PowerPoint</vt:lpstr>
      <vt:lpstr>Классификация арт-терапевтических методов</vt:lpstr>
      <vt:lpstr>Презентация PowerPoint</vt:lpstr>
      <vt:lpstr>Стимулирует познавательные процессы</vt:lpstr>
      <vt:lpstr>Презентация PowerPoint</vt:lpstr>
      <vt:lpstr>Презентация PowerPoint</vt:lpstr>
      <vt:lpstr>Показания для проведения детской  арт-терапии:</vt:lpstr>
      <vt:lpstr>Техники арт-терапии в работе  с дошкольниками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45654</cp:lastModifiedBy>
  <cp:revision>18</cp:revision>
  <dcterms:created xsi:type="dcterms:W3CDTF">2012-07-12T06:58:29Z</dcterms:created>
  <dcterms:modified xsi:type="dcterms:W3CDTF">2017-03-14T19:01:53Z</dcterms:modified>
</cp:coreProperties>
</file>