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2"/>
  </p:sldMasterIdLst>
  <p:sldIdLst>
    <p:sldId id="256" r:id="rId3"/>
    <p:sldId id="257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графика\asadal\scool\scool\38 [Converted].png"/>
          <p:cNvPicPr>
            <a:picLocks noChangeAspect="1" noChangeArrowheads="1"/>
          </p:cNvPicPr>
          <p:nvPr userDrawn="1"/>
        </p:nvPicPr>
        <p:blipFill>
          <a:blip r:embed="rId2" cstate="print"/>
          <a:srcRect l="11539" b="11939"/>
          <a:stretch>
            <a:fillRect/>
          </a:stretch>
        </p:blipFill>
        <p:spPr bwMode="auto">
          <a:xfrm>
            <a:off x="0" y="5357826"/>
            <a:ext cx="3286084" cy="15001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143008"/>
          </a:xfr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143116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7ED27B1F-C5AC-4B54-93C8-9891C673D481}" type="datetimeFigureOut">
              <a:rPr lang="ru-RU" smtClean="0"/>
              <a:pPr/>
              <a:t>04.10.2017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62138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CEE38C59-5D4A-4D4F-9A28-AD16BB927A8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6" name="Picture 2" descr="H:\графика\asadal\scool\scool\23\10101010.png"/>
          <p:cNvPicPr>
            <a:picLocks noChangeAspect="1" noChangeArrowheads="1"/>
          </p:cNvPicPr>
          <p:nvPr userDrawn="1"/>
        </p:nvPicPr>
        <p:blipFill>
          <a:blip r:embed="rId3" cstate="print"/>
          <a:srcRect l="11857"/>
          <a:stretch>
            <a:fillRect/>
          </a:stretch>
        </p:blipFill>
        <p:spPr bwMode="auto">
          <a:xfrm flipH="1">
            <a:off x="8215338" y="5175261"/>
            <a:ext cx="928662" cy="168273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:\графика\asadal\scool\scool\38 [Converted]111.png"/>
          <p:cNvPicPr>
            <a:picLocks noChangeAspect="1" noChangeArrowheads="1"/>
          </p:cNvPicPr>
          <p:nvPr/>
        </p:nvPicPr>
        <p:blipFill>
          <a:blip r:embed="rId14" cstate="print"/>
          <a:srcRect l="2920" t="16669" r="3650"/>
          <a:stretch>
            <a:fillRect/>
          </a:stretch>
        </p:blipFill>
        <p:spPr bwMode="auto">
          <a:xfrm>
            <a:off x="0" y="0"/>
            <a:ext cx="9144000" cy="1428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15" cstate="print"/>
          <a:srcRect l="11539" b="11939"/>
          <a:stretch>
            <a:fillRect/>
          </a:stretch>
        </p:blipFill>
        <p:spPr bwMode="auto">
          <a:xfrm>
            <a:off x="0" y="5357826"/>
            <a:ext cx="3286084" cy="1500174"/>
          </a:xfrm>
          <a:prstGeom prst="rect">
            <a:avLst/>
          </a:prstGeom>
          <a:noFill/>
        </p:spPr>
      </p:pic>
      <p:pic>
        <p:nvPicPr>
          <p:cNvPr id="14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16" cstate="print"/>
          <a:srcRect l="11857"/>
          <a:stretch>
            <a:fillRect/>
          </a:stretch>
        </p:blipFill>
        <p:spPr bwMode="auto">
          <a:xfrm flipH="1">
            <a:off x="8215338" y="5175261"/>
            <a:ext cx="928662" cy="16827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8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71612"/>
            <a:ext cx="8229600" cy="4554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27B1F-C5AC-4B54-93C8-9891C673D481}" type="datetimeFigureOut">
              <a:rPr lang="ru-RU" smtClean="0"/>
              <a:pPr/>
              <a:t>04.10.2017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38C59-5D4A-4D4F-9A28-AD16BB927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>
              <a:lumMod val="9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340768"/>
            <a:ext cx="7452320" cy="1224136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Муниципальное автономное  дошкольное образовательное учреждение </a:t>
            </a:r>
            <a:b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город Ирбит «Детский сад № 25»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623850, Свердловская область, г. Ирбит, ул. Елизарьевых, д. 23а</a:t>
            </a: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  8 (34355) 6-71-33; 8 (34355) 6-34-60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79712" y="3021119"/>
            <a:ext cx="48245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тчёт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безопасности, посвященный по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вопросам обеспечения безопасности детей на дорогах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6516216" y="5064866"/>
            <a:ext cx="187220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7782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7782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778250" algn="l"/>
              </a:tabLst>
            </a:pPr>
            <a:endParaRPr lang="ru-RU" sz="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0213" algn="ctr"/>
                <a:tab pos="377825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Разработчик:                                                                                                                 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778250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Лиханова Н.В.,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778250" algn="l"/>
              </a:tabLst>
            </a:pP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кв.категории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2970213" algn="ctr"/>
                <a:tab pos="3778250" algn="l"/>
              </a:tabLst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МАДОУ                                                             «Детский сад № 25»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 fontAlgn="base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- снижение дорожно-транспортного травматизма на улицах и дорогах города;        - сохранение здоровья детей и взрослых, обеспечение безопасности жизнедеятельности;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- формирование у родителей, педагогов, воспитанников ответственности в деле сохранения собственного здоровья и безопасности;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- установление взаимосвязей дошкольного образовательного учреждения с органами ГИБДД, общественностью по вопросам профилактики дорожно-транспортного травматизма.</a:t>
            </a:r>
          </a:p>
          <a:p>
            <a:pPr marL="0" indent="0" algn="ctr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- дать ребенку определенную систему знаний по правилам дорожного движения;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- сформировать прочную привычку в применении полученных знаний и выполнении правил поведения в обыденной жизни.</a:t>
            </a:r>
          </a:p>
          <a:p>
            <a:pPr marL="0" indent="0" fontAlgn="base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- активизировать работу по пропаганде правил дорожного движения и безопасного образа жизни среди родителей.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1640" y="1484784"/>
            <a:ext cx="6480720" cy="1440160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Игра «Что такое дорога»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>
              <a:spcBef>
                <a:spcPts val="0"/>
              </a:spcBef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• Разъяснить детям, что на улице есть не только месте для прогулок, но и проезжая часть – дорога.</a:t>
            </a:r>
          </a:p>
          <a:p>
            <a:pPr>
              <a:spcBef>
                <a:spcPts val="0"/>
              </a:spcBef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• Закрепить понимание, что дорога состоит из проезжей части и тротуара.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D:\ДОКУМЕНТЫ\2группа раннего возраста 2017г\пдб\DSCF5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212976"/>
            <a:ext cx="4608512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764704"/>
            <a:ext cx="8496944" cy="2160240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Подвижная игра«Цветные автомобили»</a:t>
            </a:r>
          </a:p>
          <a:p>
            <a:pPr algn="ct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900" b="0" dirty="0" smtClean="0">
                <a:latin typeface="Times New Roman" pitchFamily="18" charset="0"/>
                <a:cs typeface="Times New Roman" pitchFamily="18" charset="0"/>
              </a:rPr>
              <a:t>упражнять детей реагировать на цвет и формирование элементарных представлений о ПДД.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D:\ДОКУМЕНТЫ\2группа раннего возраста 2017г\пдб\DSCF54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</p:spPr>
      </p:pic>
      <p:pic>
        <p:nvPicPr>
          <p:cNvPr id="16387" name="Picture 3" descr="D:\ДОКУМЕНТЫ\2группа раннего возраста 2017г\пдб\DSCF541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52737"/>
            <a:ext cx="8435280" cy="2088231"/>
          </a:xfrm>
        </p:spPr>
        <p:txBody>
          <a:bodyPr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Дидактическая игра « Волшебный мешочек»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учить правильно, узнавать и называть транспорт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ДОКУМЕНТЫ\2группа раннего возраста 2017г\пдб\DSCF5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08920"/>
            <a:ext cx="3224241" cy="3024336"/>
          </a:xfrm>
          <a:prstGeom prst="rect">
            <a:avLst/>
          </a:prstGeom>
          <a:noFill/>
        </p:spPr>
      </p:pic>
      <p:pic>
        <p:nvPicPr>
          <p:cNvPr id="17411" name="Picture 3" descr="D:\ДОКУМЕНТЫ\2группа раннего возраста 2017г\пдб\DSCF542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708920"/>
            <a:ext cx="3240360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S03000763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3536AC-B4A1-4E0B-B6E7-0186F6B998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TS030007630</Template>
  <TotalTime>125</TotalTime>
  <Words>197</Words>
  <Application>Microsoft Office PowerPoint</Application>
  <PresentationFormat>Экран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TS030007630</vt:lpstr>
      <vt:lpstr>  Муниципальное автономное  дошкольное образовательное учреждение  Муниципального образования город Ирбит «Детский сад № 25» 623850, Свердловская область, г. Ирбит, ул. Елизарьевых, д. 23а  телефон  8 (34355) 6-71-33; 8 (34355) 6-34-60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 дошкольное образовательное учреждение  Муниципального образования город Ирбит «Детский сад № 25» 623850, Свердловская область, г. Ирбит, ул. Елизарьевых, д. 23а  телефон  8 (34355) 6-71-33; 8 (34355) 6-34-60</dc:title>
  <dc:creator>USER</dc:creator>
  <cp:lastModifiedBy>USER</cp:lastModifiedBy>
  <cp:revision>14</cp:revision>
  <dcterms:created xsi:type="dcterms:W3CDTF">2017-10-03T15:09:26Z</dcterms:created>
  <dcterms:modified xsi:type="dcterms:W3CDTF">2017-10-04T04:34:39Z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TC030007630</vt:lpwstr>
  </property>
</Properties>
</file>