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9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5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9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7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4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4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5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F59F-1587-4335-AFAD-ECF10BF5DC62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41B0-2CDD-4B04-A80C-E98C1136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Неделя «Экологическая»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средняя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 №10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2257444"/>
          </a:xfrm>
        </p:spPr>
        <p:txBody>
          <a:bodyPr>
            <a:normAutofit fontScale="90000" lnSpcReduction="10000"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:Бушуева Марина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Викторовна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Манцевич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Николаевна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43438" y="2214554"/>
            <a:ext cx="4214842" cy="3143272"/>
          </a:xfrm>
        </p:spPr>
      </p:pic>
      <p:pic>
        <p:nvPicPr>
          <p:cNvPr id="7" name="Содержимое 6" descr="IMG_73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14348" y="642918"/>
            <a:ext cx="3500462" cy="2643206"/>
          </a:xfrm>
        </p:spPr>
      </p:pic>
      <p:pic>
        <p:nvPicPr>
          <p:cNvPr id="5" name="Содержимое 6" descr="IMG_73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643314"/>
            <a:ext cx="3500462" cy="24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Развлечение «По следам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Бременских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музыкантов»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3214710" cy="2411032"/>
          </a:xfrm>
        </p:spPr>
      </p:pic>
      <p:pic>
        <p:nvPicPr>
          <p:cNvPr id="7" name="Содержимое 6" descr="IMG_7308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000628" y="928670"/>
            <a:ext cx="3214710" cy="2357454"/>
          </a:xfrm>
        </p:spPr>
      </p:pic>
      <p:pic>
        <p:nvPicPr>
          <p:cNvPr id="5" name="Содержимое 6" descr="IMG_7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71876"/>
            <a:ext cx="3714776" cy="2786082"/>
          </a:xfrm>
          <a:prstGeom prst="rect">
            <a:avLst/>
          </a:prstGeom>
        </p:spPr>
      </p:pic>
      <p:pic>
        <p:nvPicPr>
          <p:cNvPr id="10" name="Содержимое 6" descr="IMG_7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71876"/>
            <a:ext cx="3857652" cy="26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Тема недели «Экологическая 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16-20 июля)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течение недели с детьми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беседовали на темы «Насекомые», «Растения», «У цветочной клумбы», «Деревья и кустарники», «Береги природу», «Что нам лето дарит», «Дождь прошел , а гость остался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жуках , о комаре.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Собирали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«Садовые цветы»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Пели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«Кузнечик», «Жук», «Серенькая кошечка», «Бабочка» , «Ромашки»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Слушали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аудиозапись «Теремок», «Волк и семеро козлят»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Отгадывали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загадки»Овощи и фрукты»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Эксперименты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«Очистим воду», «Путешествие капельки»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Проводили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подвижные игры «Водяной», «Кукушка», «У медведя во бору», «Воробушки и кот», «Летает -не летает»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 недели у нас было развлечение « По следам бременских музыкантов»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15328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Уход за цветами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1071546"/>
            <a:ext cx="2828916" cy="2143140"/>
          </a:xfrm>
        </p:spPr>
      </p:pic>
      <p:pic>
        <p:nvPicPr>
          <p:cNvPr id="8" name="Содержимое 7" descr="IMG_719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215074" y="1071546"/>
            <a:ext cx="2571768" cy="2143140"/>
          </a:xfrm>
        </p:spPr>
      </p:pic>
      <p:pic>
        <p:nvPicPr>
          <p:cNvPr id="7" name="Содержимое 5" descr="IMG_7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000108"/>
            <a:ext cx="2786082" cy="2346728"/>
          </a:xfrm>
          <a:prstGeom prst="rect">
            <a:avLst/>
          </a:prstGeom>
        </p:spPr>
      </p:pic>
      <p:pic>
        <p:nvPicPr>
          <p:cNvPr id="9" name="Содержимое 5" descr="IMG_73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429000"/>
            <a:ext cx="435771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Рассматривание муравьев               Настольные игры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2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286280" cy="3143272"/>
          </a:xfrm>
        </p:spPr>
      </p:pic>
      <p:pic>
        <p:nvPicPr>
          <p:cNvPr id="6" name="Содержимое 4" descr="IMG_7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143116"/>
            <a:ext cx="4143404" cy="31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Убираем  сорняки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7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484784"/>
            <a:ext cx="5280587" cy="3960440"/>
          </a:xfr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339752" y="1268760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Магнитные истории «Изучаем цвета»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43466" y="2214554"/>
            <a:ext cx="3843376" cy="2928958"/>
          </a:xfrm>
        </p:spPr>
      </p:pic>
      <p:pic>
        <p:nvPicPr>
          <p:cNvPr id="7" name="Содержимое 6" descr="IMG_73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7158" y="2214554"/>
            <a:ext cx="4214842" cy="3028950"/>
          </a:xfr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цветов на песке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цветов мелками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43466" y="2237767"/>
            <a:ext cx="3843376" cy="2882532"/>
          </a:xfrm>
        </p:spPr>
      </p:pic>
      <p:pic>
        <p:nvPicPr>
          <p:cNvPr id="7" name="Содержимое 6" descr="IMG_73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5279" y="221455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628" y="2714620"/>
            <a:ext cx="3843376" cy="2882532"/>
          </a:xfrm>
        </p:spPr>
      </p:pic>
      <p:pic>
        <p:nvPicPr>
          <p:cNvPr id="7" name="Содержимое 6" descr="IMG_73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73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71802" y="1571612"/>
            <a:ext cx="5286412" cy="4143404"/>
          </a:xfrm>
        </p:spPr>
      </p:pic>
      <p:pic>
        <p:nvPicPr>
          <p:cNvPr id="7" name="Содержимое 6" descr="IMG_73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34" y="2071678"/>
            <a:ext cx="2271712" cy="3028950"/>
          </a:xfrm>
        </p:spPr>
      </p:pic>
    </p:spTree>
    <p:extLst>
      <p:ext uri="{BB962C8B-B14F-4D97-AF65-F5344CB8AC3E}">
        <p14:creationId xmlns:p14="http://schemas.microsoft.com/office/powerpoint/2010/main" val="377178718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-leto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shablon-leto07</Template>
  <TotalTime>355</TotalTime>
  <Words>25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shablon-leto07</vt:lpstr>
      <vt:lpstr>Неделя «Экологическая» средняя  группа №10                                         </vt:lpstr>
      <vt:lpstr> Тема недели «Экологическая »  (16-20 июля)       В течение недели с детьми беседовали на темы «Насекомые», «Растения», «У цветочной клумбы», «Деревья и кустарники», «Береги природу», «Что нам лето дарит», «Дождь прошел , а гость остался».     Читали рассказы о жуках , о комаре.                                     Собирали пазлы «Садовые цветы»      Пели «Кузнечик», «Жук», «Серенькая кошечка», «Бабочка» , «Ромашки»      Слушали аудиозапись «Теремок», «Волк и семеро козлят»      Отгадывали загадки»Овощи и фрукты»      Эксперименты «Очистим воду», «Путешествие капельки»      Проводили подвижные игры «Водяной», «Кукушка», «У медведя во бору», «Воробушки и кот», «Летает -не летает»      В конце недели у нас было развлечение « По следам бременских музыкантов» </vt:lpstr>
      <vt:lpstr>Уход за цветами</vt:lpstr>
      <vt:lpstr>Рассматривание муравьев               Настольные игры           </vt:lpstr>
      <vt:lpstr>Убираем  сорняки</vt:lpstr>
      <vt:lpstr>Магнитные истории «Изучаем цвета»</vt:lpstr>
      <vt:lpstr>Рисование цветов на песке Рисование цветов мелками </vt:lpstr>
      <vt:lpstr>Экологическая тропа </vt:lpstr>
      <vt:lpstr> </vt:lpstr>
      <vt:lpstr> </vt:lpstr>
      <vt:lpstr> Развлечение «По следам Бременских  музыкантов»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12345</cp:lastModifiedBy>
  <cp:revision>35</cp:revision>
  <dcterms:created xsi:type="dcterms:W3CDTF">2016-08-31T06:52:39Z</dcterms:created>
  <dcterms:modified xsi:type="dcterms:W3CDTF">2018-07-24T10:32:50Z</dcterms:modified>
</cp:coreProperties>
</file>