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979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937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106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2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205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940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255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52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75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14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527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47D56-80F8-41F5-B0FD-4E2250B58238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17DD-3B0D-4DFF-96EC-783977B069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079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2928934"/>
            <a:ext cx="59853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3-4 лет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5072074"/>
            <a:ext cx="3152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Русманова А.А.,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воспитатель ВКК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357290" y="357166"/>
            <a:ext cx="678661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Муниципального образования город Ирбит «Детский сад №25»,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623850, Свердловская область, г. Ирбит, ул. Елизарьевых, д. 23а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 (34355)  6-71-33, 6-34-60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7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6858048" cy="55007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Окружающий мир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возрасте от 3 до 4 лет может уметь: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названия и уметь показывать  домашних (корова, коза, лошадь, кошка, собака и т.д.) и диких (волк, заяц, лиса и т.д.) животных.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названия 3-4 птиц (воробей, ласточка, ворона), 3-4 рыб (кит, сом, акула) и 3-4 насекомых (кузнечик, бабочка, пчела).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названия основных растений: 3-4 деревьев (береза, дуб, яблоня) и 3-4 цветов (ромашка, тюльпан, роза).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9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43042" y="1124744"/>
            <a:ext cx="6858048" cy="43759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знать, что такое овощи, фрукты, ягоды, грибы.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иметь представление о материалах, из которых изготовлены окружающие предметы.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части суток - утро, день, вечер, ночь.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называть явления природы - дождь, снег, ветер.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3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57356" y="642918"/>
            <a:ext cx="6572296" cy="5143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Навыки обихода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Ребенок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возрасте от 3 до 4 лет может уметь: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может уметь самостоятельно одевать вещи (без застежек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может уметь пользоваться карандашами, фломастерами, ручками и т.д. Уметь рисовать кружочки, точки, линии.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может уметь обводить и раскрашивать картинки.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может знать основные правила гигиены.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5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14480" y="428604"/>
            <a:ext cx="6715172" cy="55007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Вам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его родителям важно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Разбирать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вместе с ребенком ситуации возникновения конфликтов в детском саду или на детской площадке.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его уважать собственные и чужие личностные границы. Для этого важно самим быть для него примером — то есть уважительно относиться к нему самому и членам вашей семьи.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Бережно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обращаться с чувствами ребенка. Сопереживать его горю, понимать злость, разделять с ним радость, чувствовать его усталость.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1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00166" y="764704"/>
            <a:ext cx="6929486" cy="44502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Вам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его родителям важно: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Продолжать активно развивать координацию движений (учить прыгать, стоять на одной ноге, играть с мячом), мелкую моторику (этому способствуют занятия лепкой, различные шнуровки, складывание пирамидок). Желательно, чтобы дома у ребенка был спортивный уголок, где он мог бы отрабатывать физические упражнения.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1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6786610" cy="52864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Вам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его родителям важно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Осознавать, что речевые обороты и запас слов будут формироваться у него главным образом из той речи, которую он слышит в семье. </a:t>
            </a: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Совместное чтение детских книг, соответствующих возрасту ребенка, необыкновенно 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полезно!</a:t>
            </a:r>
            <a:r>
              <a:rPr lang="ru-RU" sz="24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Это расширит словарный запас ребенка, поможет в развитии его образного мышления, создаст эмоциональную близость и теплоту в ваших отношениях. Больше разговаривайте со своим ребенком, обсуждайте с ним события дня, спрашивайте его о том, что с ним происходило, а также терпеливо отвечайте на его вопросы.</a:t>
            </a:r>
          </a:p>
        </p:txBody>
      </p:sp>
    </p:spTree>
    <p:extLst>
      <p:ext uri="{BB962C8B-B14F-4D97-AF65-F5344CB8AC3E}">
        <p14:creationId xmlns:p14="http://schemas.microsoft.com/office/powerpoint/2010/main" xmlns="" val="9157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1071546"/>
            <a:ext cx="6715172" cy="392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 года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это возраст, который можно рассматривать как определенный рубеж развития ребенка с момента его рождения. Кризис трех лет завершает период «слияния» с матерью, малыш все больше начинает осознавать собственную «отдельность».</a:t>
            </a:r>
          </a:p>
          <a:p>
            <a:pPr algn="just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Основные потребности в этом возрасте – потребность в общении, уважении и признании. Основной и самый важные для ребенка вид деятельности –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9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71604" y="928670"/>
            <a:ext cx="6429420" cy="45005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indent="457200" algn="just"/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Игра с предметами может иметь уже какое-то сюжетное наполнение, она все более становится образно-ролевой. В ней ребенок воображает себя кем угодно и чем угодно и соответственно действует.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Но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этом возрасте ребенку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достаточно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поиграть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10—15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минут, потом ему хочется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переключиться на что-то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другое.</a:t>
            </a:r>
            <a:r>
              <a:rPr lang="ru-RU" sz="2400" dirty="0">
                <a:solidFill>
                  <a:srgbClr val="000099"/>
                </a:solidFill>
              </a:rPr>
              <a:t/>
            </a:r>
            <a:br>
              <a:rPr lang="ru-RU" sz="2400" dirty="0">
                <a:solidFill>
                  <a:srgbClr val="000099"/>
                </a:solidFill>
              </a:rPr>
            </a:br>
            <a:endParaRPr lang="ru-RU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714356"/>
            <a:ext cx="6858048" cy="48577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indent="457200" algn="just"/>
            <a:r>
              <a:rPr lang="ru-RU" sz="27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Дети в игре со сверстниками учатся чувствовать и защищать свои личностные границы и воспринимать их наличие у других людей. Ребенок вынужден учиться учитывать желания и чувства партнеров по игре, иначе рискует остаться в одиночестве и скучать.</a:t>
            </a:r>
            <a:br>
              <a:rPr lang="ru-RU" sz="27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Появляется </a:t>
            </a:r>
            <a:r>
              <a:rPr lang="ru-RU" sz="27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много новых слов. Ребенок активно осваивает речь, придумывая несуществующие слова, придавая уже известным словам свой особенный личностный смыс</a:t>
            </a:r>
            <a:r>
              <a:rPr lang="ru-RU" sz="31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л.</a:t>
            </a:r>
            <a:r>
              <a:rPr lang="ru-RU" dirty="0">
                <a:solidFill>
                  <a:srgbClr val="000099"/>
                </a:solidFill>
              </a:rPr>
              <a:t/>
            </a:r>
            <a:br>
              <a:rPr lang="ru-RU" dirty="0">
                <a:solidFill>
                  <a:srgbClr val="000099"/>
                </a:solidFill>
              </a:rPr>
            </a:b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6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7215238" cy="56436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возрасте от 3 до 4 лет может уметь: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считать до трех и показывать соответствующее количество пальчиков на руке.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владеть понятиями: один - много, большой - маленький, высокий - низкий и т. д.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основные цвета (красный, желтый, зеленый, синий, белый, черный) 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основные геометрические фигуры (круг, квадрат, треугольник).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сравнивать предметы по величине, цвету, форме. Уметь сравнивать количество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предметов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подбирать пару к предмету с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заданным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признаком.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7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43042" y="571480"/>
            <a:ext cx="7000924" cy="50006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indent="457200"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Логическое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Мышления, Памяти,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Внимания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Ребенок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возрасте от 3 до 4 лет может уметь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складывать разрезанную картинку из 2-4 частей.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находить и объяснять несоответствия на рисунках.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находить лишний предмет и объяснять почему он сделал такой выбор.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находить сходства и различия между предметами.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запоминать 2-3 картинки.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8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7143800" cy="56436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запоминать 3-4 слова, которые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взрослый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повторил несколько раз.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запоминать и повторять движения, которые показал взрослый 1-2 раза,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запоминать какую-либо деталь или признак предмета.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не отвлекаясь, в течение 5 минут выполнять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находить парные предметы. Уметь из группы предметов выбирать нужный.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обращать внимание на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признаки предметов, находить сходства и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различия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между предметами.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6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00166" y="571480"/>
            <a:ext cx="6715172" cy="54292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indent="457200"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Развитие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Ребенок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возрасте от 3 до 4 лет может уметь: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не только зрительно воспринимать образы, но и описывать увиденное.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легко формирует простые предложения, постепенно переходит к сложным (из 5-6 слов).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разделять предметы по группам: мебель, посуда, одежды и т.д.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называть по одному признаку каждого предмета.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41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43042" y="1214422"/>
            <a:ext cx="6572296" cy="40005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названия основных действий людей и животных  (лежит, сидит, бежит и т.д.)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повторять за взрослым стишки и песенки.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знать свое имя и фамилию.</a:t>
            </a:r>
            <a:b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Ребенок может уметь управлять силой голоса, говорить громко – тихо.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2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264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Игра с предметами может иметь уже какое-то сюжетное наполнение, она все более становится образно-ролевой. В ней ребенок воображает себя кем угодно и чем угодно и соответственно действует.         Но в этом возрасте ребенку     достаточно поиграть   10—15 минут, потом ему хочется переключиться на что-то другое. </vt:lpstr>
      <vt:lpstr>Дети в игре со сверстниками учатся чувствовать и защищать свои личностные границы и воспринимать их наличие у других людей. Ребенок вынужден учиться учитывать желания и чувства партнеров по игре, иначе рискует остаться в одиночестве и скучать.      Появляется много новых слов. Ребенок активно осваивает речь, придумывая несуществующие слова, придавая уже известным словам свой особенный личностный смысл. </vt:lpstr>
      <vt:lpstr>                                      Математика      Ребенок в возрасте от 3 до 4 лет может уметь: 1. Ребенок может уметь считать до трех и показывать соответствующее количество пальчиков на руке. 2. Ребенок может уметь владеть понятиями: один - много, большой - маленький, высокий - низкий и т. д. 3. Ребенок может знать основные цвета (красный, желтый, зеленый, синий, белый, черный) . 4. Ребенок может знать основные геометрические фигуры (круг, квадрат, треугольник). 5. Ребенок может уметь сравнивать предметы по величине, цвету, форме. Уметь сравнивать количество  предметов. 6. Ребенок может уметь подбирать пару к предмету с               заданным признаком. </vt:lpstr>
      <vt:lpstr>               Логическое мышление         Развитие Мышления, Памяти, Внимания      Ребенок в возрасте от 3 до 4 лет может уметь: 1. Ребенок может уметь складывать разрезанную картинку из 2-4 частей. 2. Ребенок может уметь находить и объяснять несоответствия на рисунках. 3. Ребенок может уметь находить лишний предмет и объяснять почему он сделал такой выбор. 4. Ребенок может уметь находить сходства и различия между предметами. 5. Ребенок может уметь запоминать 2-3 картинки.  </vt:lpstr>
      <vt:lpstr>6. Ребенок может уметь запоминать 3-4 слова, которые    взрослый повторил несколько раз. 7. Ребенок может уметь запоминать и повторять движения, которые показал взрослый 1-2 раза, 8. Ребенок может уметь запоминать какую-либо деталь или признак предмета. 9. Ребенок может уметь не отвлекаясь, в течение 5 минут выполнять задание. 10. Ребенок может находить парные предметы. Уметь из группы предметов выбирать нужный. 11. Ребенок может уметь обращать внимание на   свойства и признаки предметов, находить сходства и   различия между предметами. </vt:lpstr>
      <vt:lpstr>                     Развитие Речи       Ребенок в возрасте от 3 до 4 лет может уметь: 1. Ребенок может уметь не только зрительно воспринимать образы, но и описывать увиденное. 2. Ребенок легко формирует простые предложения, постепенно переходит к сложным (из 5-6 слов). 3. Ребенок может уметь разделять предметы по группам: мебель, посуда, одежды и т.д. 4. Ребенок может уметь называть по одному признаку каждого предмета.   </vt:lpstr>
      <vt:lpstr>5. Ребенок может знать названия основных действий людей и животных  (лежит, сидит, бежит и т.д.) 6. Ребенок может уметь повторять за взрослым стишки и песенки. 7. Ребенок может знать свое имя и фамилию. 8. Ребенок может уметь управлять силой голоса, говорить громко – тихо.   </vt:lpstr>
      <vt:lpstr>                              Окружающий мир    Ребенок в возрасте от 3 до 4 лет может уметь: 1. Ребенок может знать названия и уметь показывать  домашних (корова, коза, лошадь, кошка, собака и т.д.) и диких (волк, заяц, лиса и т.д.) животных. 2. Ребенок может знать названия 3-4 птиц (воробей, ласточка, ворона), 3-4 рыб (кит, сом, акула) и 3-4 насекомых (кузнечик, бабочка, пчела). 3. Ребенок может знать названия основных растений: 3-4 деревьев (береза, дуб, яблоня) и 3-4 цветов (ромашка, тюльпан, роза).   </vt:lpstr>
      <vt:lpstr>4. Ребенок может знать, что такое овощи, фрукты, ягоды, грибы. 5. Ребенок может иметь представление о материалах, из которых изготовлены окружающие предметы. 6. Ребенок может знать части суток - утро, день, вечер, ночь. 7. Ребенок может уметь называть явления природы - дождь, снег, ветер.  </vt:lpstr>
      <vt:lpstr>                           Навыки обихода   Ребенок в возрасте от 3 до 4 лет может уметь: 1. Ребенок может уметь самостоятельно одевать вещи (без застежек). 2. Ребенок может уметь пользоваться карандашами, фломастерами, ручками и т.д. Уметь рисовать кружочки, точки, линии. 3. Ребенок может уметь обводить и раскрашивать картинки. 4. Ребенок может знать основные правила гигиены. </vt:lpstr>
      <vt:lpstr>             Вам как его родителям важно: Разбирать вместе с ребенком ситуации возникновения конфликтов в детском саду или на детской площадке.  Учить его уважать собственные и чужие личностные границы. Для этого важно самим быть для него примером — то есть уважительно относиться к нему самому и членам вашей семьи. Бережно обращаться с чувствами ребенка. Сопереживать его горю, понимать злость, разделять с ним радость, чувствовать его усталость.  </vt:lpstr>
      <vt:lpstr>                 Вам как его родителям важно:  Продолжать активно развивать координацию движений (учить прыгать, стоять на одной ноге, играть с мячом), мелкую моторику (этому способствуют занятия лепкой, различные шнуровки, складывание пирамидок). Желательно, чтобы дома у ребенка был спортивный уголок, где он мог бы отрабатывать физические упражнения. </vt:lpstr>
      <vt:lpstr>              Вам как его родителям важно: Осознавать, что речевые обороты и запас слов будут формироваться у него главным образом из той речи, которую он слышит в семье. Совместное чтение детских книг, соответствующих возрасту ребенка, необыкновенно полезно! Это расширит словарный запас ребенка, поможет в развитии его образного мышления, создаст эмоциональную близость и теплоту в ваших отношениях. Больше разговаривайте со своим ребенком, обсуждайте с ним события дня, спрашивайте его о том, что с ним происходило, а также терпеливо отвечайте на его вопросы.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soho</dc:creator>
  <cp:lastModifiedBy>Пользователь</cp:lastModifiedBy>
  <cp:revision>12</cp:revision>
  <dcterms:created xsi:type="dcterms:W3CDTF">2015-04-24T15:53:58Z</dcterms:created>
  <dcterms:modified xsi:type="dcterms:W3CDTF">2020-12-27T18:21:40Z</dcterms:modified>
</cp:coreProperties>
</file>