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2491" y="-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F1CB-9A72-4C25-8568-67BBC56088C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1FF2-CA71-46F5-86BC-73C75D105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сайт 26\5PlpypECm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3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лава\Desktop\сайт 26\y7znYOpAV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3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сайт 26\aUYZLkf6O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3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сайт 26\cQfodd_hw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2</cp:revision>
  <dcterms:created xsi:type="dcterms:W3CDTF">2019-09-26T09:45:21Z</dcterms:created>
  <dcterms:modified xsi:type="dcterms:W3CDTF">2019-09-26T09:56:02Z</dcterms:modified>
</cp:coreProperties>
</file>