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8" r:id="rId3"/>
    <p:sldId id="262" r:id="rId4"/>
    <p:sldId id="263" r:id="rId5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3" d="100"/>
          <a:sy n="63" d="100"/>
        </p:scale>
        <p:origin x="-2491" y="-4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F1CB-9A72-4C25-8568-67BBC56088C4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1FF2-CA71-46F5-86BC-73C75D1050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F1CB-9A72-4C25-8568-67BBC56088C4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1FF2-CA71-46F5-86BC-73C75D1050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F1CB-9A72-4C25-8568-67BBC56088C4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1FF2-CA71-46F5-86BC-73C75D1050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F1CB-9A72-4C25-8568-67BBC56088C4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1FF2-CA71-46F5-86BC-73C75D1050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F1CB-9A72-4C25-8568-67BBC56088C4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1FF2-CA71-46F5-86BC-73C75D1050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F1CB-9A72-4C25-8568-67BBC56088C4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1FF2-CA71-46F5-86BC-73C75D1050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F1CB-9A72-4C25-8568-67BBC56088C4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1FF2-CA71-46F5-86BC-73C75D1050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F1CB-9A72-4C25-8568-67BBC56088C4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1FF2-CA71-46F5-86BC-73C75D1050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F1CB-9A72-4C25-8568-67BBC56088C4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1FF2-CA71-46F5-86BC-73C75D1050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F1CB-9A72-4C25-8568-67BBC56088C4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1FF2-CA71-46F5-86BC-73C75D1050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EF1CB-9A72-4C25-8568-67BBC56088C4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AA1FF2-CA71-46F5-86BC-73C75D1050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AEF1CB-9A72-4C25-8568-67BBC56088C4}" type="datetimeFigureOut">
              <a:rPr lang="ru-RU" smtClean="0"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A1FF2-CA71-46F5-86BC-73C75D10502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лава\Desktop\сайт 26\5PlpypECmQ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33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Слава\Desktop\сайт 26\y7znYOpAVZ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33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Слава\Desktop\сайт 26\aUYZLkf6OF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33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Слава\Desktop\сайт 26\cQfodd_hww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6858000" cy="9144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Экран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Слава</dc:creator>
  <cp:lastModifiedBy>Слава</cp:lastModifiedBy>
  <cp:revision>2</cp:revision>
  <dcterms:created xsi:type="dcterms:W3CDTF">2019-09-26T09:45:21Z</dcterms:created>
  <dcterms:modified xsi:type="dcterms:W3CDTF">2019-09-26T09:56:02Z</dcterms:modified>
</cp:coreProperties>
</file>