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90" autoAdjust="0"/>
  </p:normalViewPr>
  <p:slideViewPr>
    <p:cSldViewPr>
      <p:cViewPr varScale="1">
        <p:scale>
          <a:sx n="82" d="100"/>
          <a:sy n="82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oboi.com.ua/uploads/posts/2010-11/1289241092_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АДАПТАЦИЯ ДЕТЕЙ К УСЛОВИЯМ ДЕТСКОГО САДА </a:t>
            </a:r>
            <a:b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ПЕРВОЙ ГРУППЕ РАННЕГО ВОЗРАСТА №2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B0F0"/>
                </a:solidFill>
              </a:rPr>
              <a:t>Воспитатели: Григорьева С.В.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                        Удинцева С.П.</a:t>
            </a:r>
            <a:endParaRPr lang="ru-RU" sz="1600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http://ds48-orel.ru/files/uploads/images/ds2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8680"/>
            <a:ext cx="5940425" cy="178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ramki-photoshop.ru/images/fon3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АДАПТАЦИЯ ДЕТЕЙ К УСЛОВИЯМ ДЕТСКОГО САДА </a:t>
            </a:r>
            <a:b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ПЕРВОЙ ГРУППЕ РАННЕГО ВОЗРАСТА №2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468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 адаптацией принято понимать способность организма приспосабливаться к различным условиям внешней среды. Социальная адаптация - приспособление человека к условиям новой социальной среды, в нашем случае к условиям детского сада.</a:t>
            </a:r>
          </a:p>
          <a:p>
            <a:pPr indent="468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поступлением ребенка 1.5-2-летнего возраста в дошкольное учреждение в его жизни происходит множество изменений: строгий режим дня, отсутствие родителей, новые требования к поведению, постоянный контакт со сверстниками, новое помещение, таящее в себе много неизвестного, а значит, и опасного, другой стиль общения. Все эти изменения обрушиваются на ребенка одновременно, создавая для него стрессовую ситуацию, которая без специальной организации может привести к невротическим реакциям, таким, как капризы, страхи, отказ от еды, частые болезни, психическая регрессия и т. д.</a:t>
            </a: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ramki-photoshop.ru/images/fon3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АДАПТАЦИЯ ДЕТЕЙ К УСЛОВИЯМ ДЕТСКОГО САДА </a:t>
            </a:r>
            <a:b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ПЕРВОЙ ГРУППЕ РАННЕГО ВОЗРАСТА №2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indent="504000">
              <a:lnSpc>
                <a:spcPct val="12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Дети в нашей группе начали поступать в июне месяце.</a:t>
            </a:r>
          </a:p>
          <a:p>
            <a:pPr indent="504000">
              <a:lnSpc>
                <a:spcPct val="12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приеме новых детей в детский сад принимают участие многие педагоги и узкие специалисты – заведующий, методист, психолог и медицинская сестра, а также непосредственно два  воспитателя. От их взаимосвязанных, правильно построенных действий, зависит, как родители и дети будут чувствовать себя в новых для них условиях.</a:t>
            </a:r>
          </a:p>
          <a:p>
            <a:pPr indent="504000">
              <a:lnSpc>
                <a:spcPct val="12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Первый день для ребенка  достаточно короткий 2 часа. Это было сделано для того, что бы не перегрузить малыша эмоционально и психологически. Главное в этот день было создать для него ощущение, что в садике ему очень рады, что его всегда ждут и воспитатели и понравившиеся игрушки.</a:t>
            </a:r>
          </a:p>
          <a:p>
            <a:pPr indent="504000">
              <a:lnSpc>
                <a:spcPct val="120000"/>
              </a:lnSpc>
              <a:buNone/>
            </a:pPr>
            <a:r>
              <a:rPr lang="ru-RU" sz="8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50400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amki-photoshop.ru/images/fon3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АДАПТАЦИЯ ДЕТЕЙ К УСЛОВИЯМ ДЕТСКОГО САДА </a:t>
            </a:r>
            <a:b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ПЕРВОЙ ГРУППЕ РАННЕГО ВОЗРАСТА №2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504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Обычно по прошествии нескольких дней малыш оставался обедать, смотрели на его самочувствие, на поведение, если  настроение  ребёнка было положительным, то на следующий день оставляли на  дневной сон.</a:t>
            </a:r>
          </a:p>
          <a:p>
            <a:pPr indent="432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процессу укладывания мы относились очень осторожно и бережно, старались уговорить малыша, ласково объяснить, что он отдохнет и за ним придет мама.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детей нашей группы быстро и легко адаптировались к условиям детского сада.</a:t>
            </a:r>
          </a:p>
        </p:txBody>
      </p:sp>
      <p:pic>
        <p:nvPicPr>
          <p:cNvPr id="1026" name="Picture 2" descr="https://i1.wallbox.ru/wallpapers/main2/201727/1499234959595c828facafd7.42981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725144"/>
            <a:ext cx="2574950" cy="1609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amki-photoshop.ru/fony/fon-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ФОТОГАЛЕРЕЯ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hata\AppData\Local\Microsoft\Windows\INetCache\Content.Word\DSCN2052.jpg"/>
          <p:cNvPicPr>
            <a:picLocks noGrp="1"/>
          </p:cNvPicPr>
          <p:nvPr>
            <p:ph idx="1"/>
          </p:nvPr>
        </p:nvPicPr>
        <p:blipFill>
          <a:blip r:embed="rId3" cstate="print"/>
          <a:srcRect l="10041" t="29833" r="11971" b="12888"/>
          <a:stretch>
            <a:fillRect/>
          </a:stretch>
        </p:blipFill>
        <p:spPr bwMode="auto">
          <a:xfrm>
            <a:off x="539552" y="1268760"/>
            <a:ext cx="3935138" cy="2159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hata\AppData\Local\Microsoft\Windows\INetCache\Content.Word\DSCN1981.jpg"/>
          <p:cNvPicPr/>
          <p:nvPr/>
        </p:nvPicPr>
        <p:blipFill>
          <a:blip r:embed="rId4" cstate="print"/>
          <a:srcRect t="22142" r="14600" b="16613"/>
          <a:stretch>
            <a:fillRect/>
          </a:stretch>
        </p:blipFill>
        <p:spPr bwMode="auto">
          <a:xfrm rot="5400000">
            <a:off x="4337724" y="2223116"/>
            <a:ext cx="2952648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hata\AppData\Local\Microsoft\Windows\INetCache\Content.Word\DSCN2026.jpg"/>
          <p:cNvPicPr/>
          <p:nvPr/>
        </p:nvPicPr>
        <p:blipFill>
          <a:blip r:embed="rId5" cstate="print"/>
          <a:srcRect l="53355" t="28878" r="10539" b="14752"/>
          <a:stretch>
            <a:fillRect/>
          </a:stretch>
        </p:blipFill>
        <p:spPr bwMode="auto">
          <a:xfrm>
            <a:off x="6876256" y="2708920"/>
            <a:ext cx="1941235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hata\AppData\Local\Microsoft\Windows\INetCache\Content.Word\DSCN20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561023" y="3999817"/>
            <a:ext cx="2869585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71600" y="3429000"/>
            <a:ext cx="287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Отдых на прогулке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63813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Денис играет в песочнице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458112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София и Маша катаются</a:t>
            </a:r>
          </a:p>
          <a:p>
            <a:r>
              <a:rPr lang="ru-RU" dirty="0" smtClean="0"/>
              <a:t> на машине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photoshop.ru/fony/fon-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ФОТОГАЛЕРЕЯ</a:t>
            </a:r>
            <a:endParaRPr lang="ru-RU" sz="1600" dirty="0"/>
          </a:p>
        </p:txBody>
      </p:sp>
      <p:pic>
        <p:nvPicPr>
          <p:cNvPr id="5" name="Рисунок 4" descr="C:\Users\hata\AppData\Local\Microsoft\Windows\INetCache\Content.Word\DSCN1970.jpg"/>
          <p:cNvPicPr/>
          <p:nvPr/>
        </p:nvPicPr>
        <p:blipFill>
          <a:blip r:embed="rId3" cstate="print"/>
          <a:srcRect l="28882" t="13365"/>
          <a:stretch>
            <a:fillRect/>
          </a:stretch>
        </p:blipFill>
        <p:spPr bwMode="auto">
          <a:xfrm>
            <a:off x="2915816" y="1340768"/>
            <a:ext cx="3147237" cy="288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hata\AppData\Local\Microsoft\Windows\INetCache\Content.Word\DSCN1985.jpg"/>
          <p:cNvPicPr/>
          <p:nvPr/>
        </p:nvPicPr>
        <p:blipFill>
          <a:blip r:embed="rId4" cstate="print"/>
          <a:srcRect l="12479" t="18890" r="3690" b="17161"/>
          <a:stretch>
            <a:fillRect/>
          </a:stretch>
        </p:blipFill>
        <p:spPr bwMode="auto">
          <a:xfrm rot="5400000">
            <a:off x="104336" y="2064016"/>
            <a:ext cx="3426496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hata\AppData\Local\Microsoft\Windows\INetCache\Content.Word\DSCN1930.jpg"/>
          <p:cNvPicPr/>
          <p:nvPr/>
        </p:nvPicPr>
        <p:blipFill>
          <a:blip r:embed="rId5" cstate="print"/>
          <a:srcRect l="23772" t="2733" b="26332"/>
          <a:stretch>
            <a:fillRect/>
          </a:stretch>
        </p:blipFill>
        <p:spPr bwMode="auto">
          <a:xfrm rot="5400000">
            <a:off x="6052435" y="1516517"/>
            <a:ext cx="3123562" cy="21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hata\AppData\Local\Microsoft\Windows\INetCache\Content.Word\DSCN1921.jpg"/>
          <p:cNvPicPr/>
          <p:nvPr/>
        </p:nvPicPr>
        <p:blipFill>
          <a:blip r:embed="rId6" cstate="print"/>
          <a:srcRect l="14702" t="15275" r="6387" b="26730"/>
          <a:stretch>
            <a:fillRect/>
          </a:stretch>
        </p:blipFill>
        <p:spPr bwMode="auto">
          <a:xfrm>
            <a:off x="2987824" y="4365104"/>
            <a:ext cx="4006016" cy="21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5536" y="4725144"/>
            <a:ext cx="342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Яна катается на лошадке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005064"/>
            <a:ext cx="410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Полетели, полетели на головку сели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3" y="429309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Вова рассматривает картинки в книге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Поедем к маме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photoshop.ru/fony/fon-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ФОТОГАЛЕРЕЯ</a:t>
            </a:r>
            <a:endParaRPr lang="ru-RU" sz="1600" dirty="0"/>
          </a:p>
        </p:txBody>
      </p:sp>
      <p:pic>
        <p:nvPicPr>
          <p:cNvPr id="5" name="Рисунок 4" descr="C:\Users\hata\AppData\Local\Microsoft\Windows\INetCache\Content.Word\DSCN1998.jpg"/>
          <p:cNvPicPr/>
          <p:nvPr/>
        </p:nvPicPr>
        <p:blipFill>
          <a:blip r:embed="rId3" cstate="print"/>
          <a:srcRect l="28169" t="5019" r="1559" b="15635"/>
          <a:stretch>
            <a:fillRect/>
          </a:stretch>
        </p:blipFill>
        <p:spPr bwMode="auto">
          <a:xfrm>
            <a:off x="683568" y="1412776"/>
            <a:ext cx="254826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hata\AppData\Local\Microsoft\Windows\INetCache\Content.Word\DSCN19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58440" y="1442560"/>
            <a:ext cx="2579631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hata\AppData\Local\Microsoft\Windows\INetCache\Content.Word\DSCN2002.jpg"/>
          <p:cNvPicPr/>
          <p:nvPr/>
        </p:nvPicPr>
        <p:blipFill>
          <a:blip r:embed="rId5" cstate="print"/>
          <a:srcRect l="34215" t="22673" r="21050"/>
          <a:stretch>
            <a:fillRect/>
          </a:stretch>
        </p:blipFill>
        <p:spPr bwMode="auto">
          <a:xfrm>
            <a:off x="3707904" y="1196752"/>
            <a:ext cx="197451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hata\AppData\Local\Microsoft\Windows\INetCache\Content.Word\DSCN2048.jpg"/>
          <p:cNvPicPr/>
          <p:nvPr/>
        </p:nvPicPr>
        <p:blipFill>
          <a:blip r:embed="rId6" cstate="print"/>
          <a:srcRect l="39647" t="14098" r="25821" b="21387"/>
          <a:stretch>
            <a:fillRect/>
          </a:stretch>
        </p:blipFill>
        <p:spPr bwMode="auto">
          <a:xfrm>
            <a:off x="1763688" y="3861048"/>
            <a:ext cx="2052083" cy="287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hata\AppData\Local\Microsoft\Windows\INetCache\Content.Word\DSCN2044.jpg"/>
          <p:cNvPicPr/>
          <p:nvPr/>
        </p:nvPicPr>
        <p:blipFill>
          <a:blip r:embed="rId7" cstate="print"/>
          <a:srcRect l="13735" t="19036" r="8518" b="21378"/>
          <a:stretch>
            <a:fillRect/>
          </a:stretch>
        </p:blipFill>
        <p:spPr bwMode="auto">
          <a:xfrm rot="5400000">
            <a:off x="4457666" y="4259602"/>
            <a:ext cx="3288796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364502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Маша и София играют </a:t>
            </a:r>
          </a:p>
          <a:p>
            <a:r>
              <a:rPr lang="ru-RU" dirty="0" smtClean="0"/>
              <a:t>в песочнице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37890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Денис катит тележку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364502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Денис и Маша играют  </a:t>
            </a:r>
          </a:p>
          <a:p>
            <a:r>
              <a:rPr lang="ru-RU" dirty="0" smtClean="0"/>
              <a:t>в песочнице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62373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София играет 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  барабан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Лиза играет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ki-photoshop.ru/fony/fon-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ФОТОГАЛЕРЕЯ</a:t>
            </a:r>
            <a:endParaRPr lang="ru-RU" sz="1600" dirty="0"/>
          </a:p>
        </p:txBody>
      </p:sp>
      <p:pic>
        <p:nvPicPr>
          <p:cNvPr id="5" name="Рисунок 4" descr="C:\Users\hata\AppData\Local\Microsoft\Windows\INetCache\Content.Word\DSCN1909.jpg"/>
          <p:cNvPicPr/>
          <p:nvPr/>
        </p:nvPicPr>
        <p:blipFill>
          <a:blip r:embed="rId3" cstate="print"/>
          <a:srcRect l="14345" t="19332" r="3527" b="24778"/>
          <a:stretch>
            <a:fillRect/>
          </a:stretch>
        </p:blipFill>
        <p:spPr bwMode="auto">
          <a:xfrm>
            <a:off x="251520" y="1052736"/>
            <a:ext cx="4882559" cy="248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hata\AppData\Local\Microsoft\Windows\INetCache\Content.Word\DSCN1965.jpg"/>
          <p:cNvPicPr/>
          <p:nvPr/>
        </p:nvPicPr>
        <p:blipFill>
          <a:blip r:embed="rId4" cstate="print"/>
          <a:srcRect t="20703"/>
          <a:stretch>
            <a:fillRect/>
          </a:stretch>
        </p:blipFill>
        <p:spPr bwMode="auto">
          <a:xfrm rot="5400000">
            <a:off x="5422545" y="1930383"/>
            <a:ext cx="3303247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hata\AppData\Local\Microsoft\Windows\INetCache\Content.Word\DSCN1976.jpg"/>
          <p:cNvPicPr/>
          <p:nvPr/>
        </p:nvPicPr>
        <p:blipFill>
          <a:blip r:embed="rId5" cstate="print"/>
          <a:srcRect l="13310" t="16055" r="8339" b="20130"/>
          <a:stretch>
            <a:fillRect/>
          </a:stretch>
        </p:blipFill>
        <p:spPr bwMode="auto">
          <a:xfrm rot="5400000">
            <a:off x="3086225" y="4050679"/>
            <a:ext cx="3223358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75656" y="3501008"/>
            <a:ext cx="132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Нам весело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4797152"/>
            <a:ext cx="135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Яна танцует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264</TotalTime>
  <Words>177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АДАПТАЦИЯ ДЕТЕЙ К УСЛОВИЯМ ДЕТСКОГО САДА  В ПЕРВОЙ ГРУППЕ РАННЕГО ВОЗРАСТА №2 </vt:lpstr>
      <vt:lpstr>АДАПТАЦИЯ ДЕТЕЙ К УСЛОВИЯМ ДЕТСКОГО САДА  В ПЕРВОЙ ГРУППЕ РАННЕГО ВОЗРАСТА №2 </vt:lpstr>
      <vt:lpstr>АДАПТАЦИЯ ДЕТЕЙ К УСЛОВИЯМ ДЕТСКОГО САДА  В ПЕРВОЙ ГРУППЕ РАННЕГО ВОЗРАСТА №2 </vt:lpstr>
      <vt:lpstr>АДАПТАЦИЯ ДЕТЕЙ К УСЛОВИЯМ ДЕТСКОГО САДА  В ПЕРВОЙ ГРУППЕ РАННЕГО ВОЗРАСТА №2 </vt:lpstr>
      <vt:lpstr>НАША ФОТОГАЛЕРЕЯ</vt:lpstr>
      <vt:lpstr>НАША ФОТОГАЛЕРЕЯ</vt:lpstr>
      <vt:lpstr>НАША ФОТОГАЛЕРЕЯ</vt:lpstr>
      <vt:lpstr>НАША ФОТОГАЛЕРЕЯ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УСЛОВИЯМ ДЕТСКОГО САДА В ПЕРВОЙ ГРУППЕ РАННЕГО ВОЗРАСТА №2 </dc:title>
  <dc:creator>hata</dc:creator>
  <cp:lastModifiedBy>hata</cp:lastModifiedBy>
  <cp:revision>22</cp:revision>
  <dcterms:created xsi:type="dcterms:W3CDTF">2018-08-23T16:31:51Z</dcterms:created>
  <dcterms:modified xsi:type="dcterms:W3CDTF">2018-08-26T23:50:54Z</dcterms:modified>
</cp:coreProperties>
</file>