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98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15" r:id="rId13"/>
    <p:sldId id="310" r:id="rId14"/>
    <p:sldId id="311" r:id="rId15"/>
    <p:sldId id="312" r:id="rId16"/>
    <p:sldId id="314" r:id="rId17"/>
    <p:sldId id="313" r:id="rId18"/>
    <p:sldId id="29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500" i="1" kern="1200">
        <a:solidFill>
          <a:srgbClr val="0080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500" i="1" kern="1200">
        <a:solidFill>
          <a:srgbClr val="0080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500" i="1" kern="1200">
        <a:solidFill>
          <a:srgbClr val="0080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500" i="1" kern="1200">
        <a:solidFill>
          <a:srgbClr val="0080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500" i="1" kern="1200">
        <a:solidFill>
          <a:srgbClr val="008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500" i="1" kern="1200">
        <a:solidFill>
          <a:srgbClr val="008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500" i="1" kern="1200">
        <a:solidFill>
          <a:srgbClr val="008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500" i="1" kern="1200">
        <a:solidFill>
          <a:srgbClr val="008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500" i="1" kern="1200">
        <a:solidFill>
          <a:srgbClr val="0080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8000"/>
    <a:srgbClr val="000099"/>
    <a:srgbClr val="006600"/>
    <a:srgbClr val="99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514A0-8E19-407B-BCC8-9E56B2805AC9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BBFEB-7FB3-428B-B492-D44190111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027B-F1B3-4282-8987-0A4763402E07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9085C-9AD5-4E45-B189-D62F260F2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B632F-8D3C-4633-AF5E-2B64984827AB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6C978-2725-4447-A14D-22030AD67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47BFF-73C6-4273-9A5A-BFD4C5300E0E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8A49A-2E73-415B-8A1D-5D269D794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225DD-AE40-46DE-B733-1383466CB9F7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CF814-BFE7-4488-9D1A-43BA8C88F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F6D7-2875-4408-98AE-AD93C21C3C7D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72651-E49F-4E39-A57F-E9B753045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61AEF-073C-4786-A046-D16D157BF258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5337E-B3E8-4265-96F6-97BB8E329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6A1F2-D31C-4675-A367-F5CCF2E79894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73B51-00BB-43BE-928B-851AE1D8F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F67C4-D6A0-41E7-BBE6-024D364A6F67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7F7A-107C-4FDE-9059-9C21DBD1B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8C7B2-8916-4C7D-B6C4-90468922F79D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81F19-34CE-4D2A-A3A4-2404704D7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9B98C-DEE5-4440-AF59-15B1D52A8959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9E8D6-807D-4E8F-8FBF-1BC3823BB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DF50FD-591A-4F47-AD36-50ABE0D5D057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4869FE-639C-4E02-A3A8-EFF04C559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928662" y="642918"/>
            <a:ext cx="72119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 образовательное учреждение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образования город Ирбит "Детский сад №25"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2132856"/>
            <a:ext cx="61436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развивающей предметной пространственной среды с учетом рамочной конструкции Н.А.Коротковой</a:t>
            </a:r>
            <a:endParaRPr lang="ru-RU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4509120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0" dirty="0" smtClean="0">
                <a:solidFill>
                  <a:schemeClr val="tx1"/>
                </a:solidFill>
              </a:rPr>
              <a:t>Авторы: воспитатели</a:t>
            </a:r>
          </a:p>
          <a:p>
            <a:r>
              <a:rPr lang="ru-RU" sz="1600" i="0" dirty="0" smtClean="0">
                <a:solidFill>
                  <a:schemeClr val="tx1"/>
                </a:solidFill>
              </a:rPr>
              <a:t>Чернова Т.И.,</a:t>
            </a:r>
            <a:r>
              <a:rPr lang="en-US" sz="1600" i="0" dirty="0" smtClean="0">
                <a:solidFill>
                  <a:schemeClr val="tx1"/>
                </a:solidFill>
              </a:rPr>
              <a:t> I</a:t>
            </a:r>
            <a:r>
              <a:rPr lang="ru-RU" sz="1600" i="0" dirty="0" smtClean="0">
                <a:solidFill>
                  <a:schemeClr val="tx1"/>
                </a:solidFill>
              </a:rPr>
              <a:t>кв.категория</a:t>
            </a:r>
          </a:p>
          <a:p>
            <a:r>
              <a:rPr lang="ru-RU" sz="1600" i="0" dirty="0" smtClean="0">
                <a:solidFill>
                  <a:schemeClr val="tx1"/>
                </a:solidFill>
              </a:rPr>
              <a:t>Русманова А.А.,</a:t>
            </a:r>
            <a:r>
              <a:rPr lang="en-US" sz="1600" i="0" dirty="0" smtClean="0">
                <a:solidFill>
                  <a:schemeClr val="tx1"/>
                </a:solidFill>
              </a:rPr>
              <a:t> I</a:t>
            </a:r>
            <a:r>
              <a:rPr lang="ru-RU" sz="1600" i="0" dirty="0" smtClean="0">
                <a:solidFill>
                  <a:schemeClr val="tx1"/>
                </a:solidFill>
              </a:rPr>
              <a:t>кв.категория</a:t>
            </a:r>
            <a:endParaRPr lang="ru-RU" sz="1600" i="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P1170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573016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548680"/>
            <a:ext cx="7756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Пространство для сюжетно-ролевых игр</a:t>
            </a:r>
            <a:endParaRPr lang="ru-RU" sz="32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DSCF5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5" y="1340768"/>
            <a:ext cx="3648405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F55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924944"/>
            <a:ext cx="364840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404664"/>
            <a:ext cx="6359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Маркеры игрового пространства</a:t>
            </a:r>
            <a:endParaRPr lang="ru-RU" sz="32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DSCF5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052736"/>
            <a:ext cx="3312368" cy="248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F55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052736"/>
            <a:ext cx="3347864" cy="2510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DSCF55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789040"/>
            <a:ext cx="326436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55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3096344" cy="232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131840" y="692696"/>
            <a:ext cx="336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Настенное панно</a:t>
            </a:r>
            <a:endParaRPr lang="ru-RU" sz="32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DSCF53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933056"/>
            <a:ext cx="3096344" cy="232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F53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412776"/>
            <a:ext cx="3096344" cy="232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5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80728"/>
            <a:ext cx="326436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F55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0044" y="980728"/>
            <a:ext cx="3168353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F55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717032"/>
            <a:ext cx="326436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F55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717032"/>
            <a:ext cx="3168353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3059832" y="404664"/>
            <a:ext cx="3176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Спокойная зона</a:t>
            </a:r>
            <a:endParaRPr lang="ru-RU" sz="32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404664"/>
            <a:ext cx="5385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 экспериментирования</a:t>
            </a:r>
            <a:endParaRPr lang="ru-RU" sz="32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DSCN2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052736"/>
            <a:ext cx="3096344" cy="232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P1170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0" y="1052737"/>
            <a:ext cx="3072341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F55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3" y="3645024"/>
            <a:ext cx="3240360" cy="243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764704"/>
            <a:ext cx="5493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Продуктивная деятельность</a:t>
            </a:r>
            <a:endParaRPr lang="ru-RU" sz="32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DSCF5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88840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F55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725017" y="2123855"/>
            <a:ext cx="3960441" cy="2970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548680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chemeClr val="tx1"/>
                </a:solidFill>
              </a:rPr>
              <a:t>Созданная развивающая предметно-пространственая среда в группе обеспечила реализацию в полной мере образовательного потенциала пространства групповой комнаты и материалов, оборудования и инвентаря для развития детей дошкольного возраста; способствовует сохранению и укреплению здоровья воспитанников с учётом индивидуальных особенностей детей.</a:t>
            </a:r>
            <a:endParaRPr lang="ru-RU" sz="2000" b="1" i="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DSCF5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852936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F55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852936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55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3600400" cy="27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F55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0018" y="764704"/>
            <a:ext cx="364840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20171027_1644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645024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395288" y="2492896"/>
            <a:ext cx="850106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  <a:cs typeface="Times New Roman" pitchFamily="18" charset="0"/>
              </a:rPr>
              <a:t>Благодарю за внимание!</a:t>
            </a:r>
            <a:br>
              <a:rPr lang="ru-RU" sz="5400" dirty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5400" dirty="0">
                <a:solidFill>
                  <a:srgbClr val="FF0000"/>
                </a:solidFill>
                <a:cs typeface="Times New Roman" pitchFamily="18" charset="0"/>
              </a:rPr>
              <a:t>Успехов всем!</a:t>
            </a:r>
            <a:endParaRPr lang="ru-RU" sz="5400" i="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395288" y="260350"/>
            <a:ext cx="83534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cs typeface="Arial" charset="0"/>
            </a:endParaRPr>
          </a:p>
          <a:p>
            <a:pPr algn="ctr"/>
            <a:endParaRPr lang="ru-RU">
              <a:cs typeface="Arial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827584" y="764704"/>
            <a:ext cx="7286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азвивающая предметно-пространственная среда, стимулирующая коммуникативную, игровую, познавательную, физическую и другие виды активности ребенка, должна быть организована в зависимости от возрастной специфики его развития.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5" name="Рисунок 4" descr="P1170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068960"/>
            <a:ext cx="3543795" cy="2657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N22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06042" y="3233716"/>
            <a:ext cx="3271202" cy="2453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52736"/>
            <a:ext cx="7786742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	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Внедрить в практику новые подходы к организации предметно-пространственной развивающей среды, обеспечивающих полноценное развитие дошкольников в рамках образовательной программы ДОО с учетом требований ФГОС ДО;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организовать ППРС, способствующую эмоциональному благополучию детей с учетом их потребностей и интересов; создать условия для обеспечения разных видов деятельности дошкольников 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содействовать сотрудничеству детей и взрослых для создания комфортной  ППРС;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C:\Users\Лениска\Desktop\рппс вторая группа раннего возраста\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717"/>
          <a:stretch>
            <a:fillRect/>
          </a:stretch>
        </p:blipFill>
        <p:spPr bwMode="auto">
          <a:xfrm>
            <a:off x="3143240" y="642918"/>
            <a:ext cx="2571768" cy="3869011"/>
          </a:xfrm>
          <a:prstGeom prst="rect">
            <a:avLst/>
          </a:prstGeom>
          <a:ln w="88900" cap="sq" cmpd="thickThin">
            <a:solidFill>
              <a:srgbClr val="FF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85786" y="4786322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пособие Н.А. Коротковой</a:t>
            </a:r>
          </a:p>
          <a:p>
            <a:pPr algn="ctr"/>
            <a:r>
              <a:rPr lang="ru-RU" sz="20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"Предметно-пространсвенная среда детского сада"</a:t>
            </a:r>
            <a:endParaRPr lang="ru-RU" sz="20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в нашей группе не достаточно обладала свойствами открытой системы и выполняла образовательную, развивающую, воспитывающую, стимулирующую функции.</a:t>
            </a:r>
          </a:p>
          <a:p>
            <a:endParaRPr lang="ru-RU" dirty="0"/>
          </a:p>
        </p:txBody>
      </p:sp>
      <p:pic>
        <p:nvPicPr>
          <p:cNvPr id="4" name="Рисунок 3" descr="DSCN2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285992"/>
            <a:ext cx="2286017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P1170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2285992"/>
            <a:ext cx="2286016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P11701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2285992"/>
            <a:ext cx="2309797" cy="173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P1170152.JPG"/>
          <p:cNvPicPr>
            <a:picLocks noChangeAspect="1"/>
          </p:cNvPicPr>
          <p:nvPr/>
        </p:nvPicPr>
        <p:blipFill>
          <a:blip r:embed="rId5" cstate="print"/>
          <a:srcRect l="22000"/>
          <a:stretch>
            <a:fillRect/>
          </a:stretch>
        </p:blipFill>
        <p:spPr>
          <a:xfrm>
            <a:off x="1979712" y="4149080"/>
            <a:ext cx="1928826" cy="185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P11701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4214818"/>
            <a:ext cx="2381267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56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196752"/>
            <a:ext cx="2918453" cy="218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F56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96752"/>
            <a:ext cx="297633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043608" y="692696"/>
            <a:ext cx="2504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0" dirty="0" smtClean="0">
                <a:solidFill>
                  <a:schemeClr val="tx1"/>
                </a:solidFill>
                <a:cs typeface="Times New Roman" pitchFamily="18" charset="0"/>
              </a:rPr>
              <a:t>Спокойная зона </a:t>
            </a:r>
            <a:endParaRPr lang="ru-RU" sz="2400" b="1" i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692696"/>
            <a:ext cx="234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0" dirty="0" smtClean="0">
                <a:solidFill>
                  <a:schemeClr val="tx1"/>
                </a:solidFill>
                <a:cs typeface="Times New Roman" pitchFamily="18" charset="0"/>
              </a:rPr>
              <a:t>Активная зона </a:t>
            </a:r>
            <a:endParaRPr lang="ru-RU" sz="2400" b="1" i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3429000"/>
            <a:ext cx="2076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0" dirty="0" smtClean="0">
                <a:solidFill>
                  <a:schemeClr val="tx1"/>
                </a:solidFill>
                <a:cs typeface="Times New Roman" pitchFamily="18" charset="0"/>
              </a:rPr>
              <a:t>Рабочая зона </a:t>
            </a:r>
            <a:endParaRPr lang="ru-RU" sz="2400" b="1" i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9" name="Рисунок 8" descr="DSCF55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933056"/>
            <a:ext cx="2952328" cy="2214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MG_20171124_0935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3933056"/>
            <a:ext cx="2939819" cy="22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832356"/>
            <a:ext cx="6289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двигательной активности</a:t>
            </a:r>
            <a:endParaRPr lang="ru-RU" sz="32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DSCF56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333" y="2136507"/>
            <a:ext cx="364840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F55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95936" y="2321877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59832" y="1124744"/>
            <a:ext cx="3465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</a:t>
            </a:r>
            <a:endParaRPr lang="ru-RU" sz="32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DSCF55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204864"/>
            <a:ext cx="3312368" cy="248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SCF5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204864"/>
            <a:ext cx="3347864" cy="2510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5262" y="692696"/>
            <a:ext cx="61010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Музыкально-театрализованная</a:t>
            </a:r>
            <a:endParaRPr lang="ru-RU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деятельность</a:t>
            </a:r>
            <a:endParaRPr lang="ru-RU" sz="32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DSCF5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276872"/>
            <a:ext cx="364840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F55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32040" y="2492896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150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Биологический диктант.</dc:title>
  <dc:creator>Admin</dc:creator>
  <cp:lastModifiedBy>12345</cp:lastModifiedBy>
  <cp:revision>67</cp:revision>
  <dcterms:created xsi:type="dcterms:W3CDTF">2011-07-07T17:11:54Z</dcterms:created>
  <dcterms:modified xsi:type="dcterms:W3CDTF">2017-12-04T02:50:09Z</dcterms:modified>
</cp:coreProperties>
</file>