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C4D62-0206-4071-A056-15F8CB0B0B2A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256AB-378B-460D-B440-1F5D23F15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9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56AB-378B-460D-B440-1F5D23F150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Муниципального образования город Ирбит «Детский сад  № 25»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на песке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User\Downloads\1189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62200"/>
            <a:ext cx="5686425" cy="3657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53200" y="48006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Разработчик: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Бушуева М.В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60198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Ирбит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«Путешествие в песочную страну»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1.Здороваемся с песком 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Песочной стране есть свои правила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2.Основная часть Рассматривание солнышка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ser\Desktop\песочная страна\IMG_6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26627" name="Picture 3" descr="C:\Users\User\Desktop\песочная страна\IMG_6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228601"/>
            <a:ext cx="3582988" cy="761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3.Слушание песенки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800600" y="381000"/>
            <a:ext cx="4041775" cy="1031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4.Рисование солнышка в воздухе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602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3810000" cy="3030538"/>
          </a:xfrm>
        </p:spPr>
      </p:pic>
      <p:pic>
        <p:nvPicPr>
          <p:cNvPr id="10" name="Содержимое 9" descr="IMG_6025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00600" y="762000"/>
            <a:ext cx="4041775" cy="3030538"/>
          </a:xfrm>
        </p:spPr>
      </p:pic>
      <p:pic>
        <p:nvPicPr>
          <p:cNvPr id="12" name="Содержимое 9" descr="IMG_6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76600" y="411480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 rot="10800000" flipV="1">
            <a:off x="0" y="0"/>
            <a:ext cx="4572000" cy="838200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Рисование на световом планшете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2400"/>
            <a:ext cx="4041775" cy="381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Дети рисуют свое солнышко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602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4038600" cy="3028950"/>
          </a:xfrm>
        </p:spPr>
      </p:pic>
      <p:pic>
        <p:nvPicPr>
          <p:cNvPr id="16" name="Содержимое 15" descr="IMG_603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62000" y="4114800"/>
            <a:ext cx="3657600" cy="2419350"/>
          </a:xfrm>
        </p:spPr>
      </p:pic>
      <p:pic>
        <p:nvPicPr>
          <p:cNvPr id="20" name="Содержимое 11" descr="IMG_6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4038600" cy="3028950"/>
          </a:xfrm>
          <a:prstGeom prst="rect">
            <a:avLst/>
          </a:prstGeom>
        </p:spPr>
      </p:pic>
      <p:pic>
        <p:nvPicPr>
          <p:cNvPr id="21" name="Содержимое 15" descr="IMG_6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5100" y="4038600"/>
            <a:ext cx="32258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0" y="228601"/>
            <a:ext cx="3659188" cy="457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5.Рефлексия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2401"/>
            <a:ext cx="3508375" cy="533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User\Desktop\песочная страна\IMG_60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4041775" cy="2819400"/>
          </a:xfrm>
          <a:prstGeom prst="rect">
            <a:avLst/>
          </a:prstGeom>
          <a:noFill/>
        </p:spPr>
      </p:pic>
      <p:pic>
        <p:nvPicPr>
          <p:cNvPr id="7" name="Содержимое 6" descr="IMG_603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4040188" cy="2590800"/>
          </a:xfrm>
        </p:spPr>
      </p:pic>
      <p:pic>
        <p:nvPicPr>
          <p:cNvPr id="8" name="Picture 2" descr="C:\Users\User\Desktop\песочная страна\IMG_601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57799" y="762000"/>
            <a:ext cx="3276601" cy="2209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38601" y="3263147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Сюрпризный момент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User\Desktop\Thank-You-Written-On-Beach-S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00200"/>
            <a:ext cx="5905500" cy="423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Если бы меня попросили назвать универсальную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всевозрастную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игровую среду,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то я бы, ни на секунду не сомневаясь, сказала: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«Песок»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Мариелла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Зейц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57912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1800" dirty="0" smtClean="0"/>
              <a:t>  	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Техника рисования – «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sand-art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—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пескография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или рисование песком на световом столе.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Искусство песочной фантазии очень молодое.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 Однако общение человека с песком уходит корнями в древность: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Еще до наскальной живописи люди начали рисовать на песке.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Более чем 1300 лет назад в Японии зародилось искусство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Бонсэки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арабских странах  с древности люди создавали бутылки с цветным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песком.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Искусство –рисование песком ,песочная анимация (по-английски </a:t>
            </a:r>
          </a:p>
          <a:p>
            <a:pPr>
              <a:buNone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sand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animation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sandart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 зародилась на Западе еще в 1960-х годах. Идея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использования  песка в мультипликации пришла в голову молодой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американской студентке, а ныне  известному канадско-американскому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режиссеру и аниматору 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Кэролин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Лиф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. 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В 1969 году появилась первый песочный фильм 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"Песок, или 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Питер и Волк"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Это была  дипломная работа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Кэролин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Лиф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(по знаменитой  симфонической сказке для детей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"Петя и Волк"С.Прокофьева).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Песок был выбран  не случайно: анимация была  построена на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трансформации, и новая техника позволила максимально использовать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свойства материала.              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sz="2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362200" cy="452596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6385" name="Picture 1" descr="C:\Users\User\Desktop\caroline-leaf-sand-animati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26479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 , решаемые  с помощью рисования песком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речи и подготовка руки к письму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Коррекция нарушений внимания и поведения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Коррекция эмоциональных нарушений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Мягкое восстановление после травм у детей и взрослых(инсульты, сотрясения ГМ, коррекция  ММД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Снятие стресса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глубокое понимание себя  и принятие себя…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User\Desktop\Ksenija_Simonov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402681"/>
            <a:ext cx="361950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0800000" flipV="1">
            <a:off x="1524000" y="228600"/>
            <a:ext cx="5486400" cy="76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Условия при работе с песком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>
          <a:xfrm>
            <a:off x="2133600" y="1219200"/>
            <a:ext cx="4953000" cy="2667000"/>
          </a:xfrm>
        </p:spPr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228600" y="4191000"/>
            <a:ext cx="8305800" cy="1981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Согласие и желание ребенка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Специальная подготовка педагога,  творческий подход к проведению занятий.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не должно быть аллергии на пыль от сухого песка , кожных заболеваний и порезов на руках.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152400" y="4038600"/>
            <a:ext cx="8001000" cy="2133600"/>
          </a:xfrm>
        </p:spPr>
        <p:txBody>
          <a:bodyPr>
            <a:normAutofit fontScale="92500" lnSpcReduction="10000"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Чисто вымытые руки.</a:t>
            </a:r>
          </a:p>
        </p:txBody>
      </p:sp>
      <p:pic>
        <p:nvPicPr>
          <p:cNvPr id="14338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66800"/>
            <a:ext cx="4876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153400" cy="83820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работе с детьми можно использовать опыт немецкого педагога-практика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Мариеллы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Зейц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«Пишем и рисуем на песке».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shem-i-risuem-na-pesk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461" b="12461"/>
          <a:stretch>
            <a:fillRect/>
          </a:stretch>
        </p:blipFill>
        <p:spPr>
          <a:xfrm>
            <a:off x="533400" y="685800"/>
            <a:ext cx="2667000" cy="3349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486400"/>
            <a:ext cx="8763000" cy="1143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Тупичкина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«Мир песочных  фантазий» </a:t>
            </a:r>
            <a:endParaRPr lang="ru-RU" sz="1800" b="1" dirty="0" smtClean="0"/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Грабенко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Т.М.,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Зинкевич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Евстигнеева Т.Д. «Чудеса на песке. Песочная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ishem-i-risuem-na-pes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412" y="685800"/>
            <a:ext cx="2627387" cy="3349625"/>
          </a:xfrm>
          <a:prstGeom prst="rect">
            <a:avLst/>
          </a:prstGeom>
        </p:spPr>
      </p:pic>
      <p:pic>
        <p:nvPicPr>
          <p:cNvPr id="9" name="Рисунок 8" descr="pishem-i-risuem-na-pes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685800"/>
            <a:ext cx="2556965" cy="3352800"/>
          </a:xfrm>
          <a:prstGeom prst="rect">
            <a:avLst/>
          </a:prstGeom>
        </p:spPr>
      </p:pic>
      <p:sp>
        <p:nvSpPr>
          <p:cNvPr id="13315" name="AutoShape 3" descr="https://3.downloader.disk.yandex.ru/preview/0296fbded9a58605c7ead6a9dc1afff05714f48feb84dec9d5d030224e35d761/inf/TLvg49I72c-KwDj1Wz8A6jR01uvGPu5M6N6K-tixiquLDNkec7P_MYWgKZkT692cloDtBfyVFcAquS7d7jtiJQ%3D%3D?uid=443652592&amp;filename=i%20%282%29&amp;disposition=inline&amp;hash=&amp;limit=0&amp;content_type=image%2Fjpeg&amp;tknv=v2&amp;size=1249x5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Способы и приемы  с песком с детьми 2-3 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-3962400" y="2286000"/>
            <a:ext cx="121919" cy="45719"/>
          </a:xfrm>
        </p:spPr>
        <p:txBody>
          <a:bodyPr>
            <a:normAutofit fontScale="25000" lnSpcReduction="20000"/>
          </a:bodyPr>
          <a:lstStyle/>
          <a:p>
            <a:endParaRPr lang="ru-RU" sz="1400" dirty="0"/>
          </a:p>
        </p:txBody>
      </p:sp>
      <p:pic>
        <p:nvPicPr>
          <p:cNvPr id="5" name="Содержимое 9" descr="http://player.myshared.ru/10/981172/slides/slide_3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0" descr="http://player.myshared.ru/10/981172/slides/slide_25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2192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11" descr="http://player.myshared.ru/10/981172/slides/slide_22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2192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2" descr="http://player.myshared.ru/10/981172/slides/slide_29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3124199" cy="24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9" descr="http://player.myshared.ru/10/981172/slides/slide_21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9624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layer.myshared.ru/10/981172/slides/slide_2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038600"/>
            <a:ext cx="2590801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player.myshared.ru/10/981172/slides/slide_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layer.myshared.ru/10/981172/slides/slide_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581891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player.myshared.ru/10/981172/slides/slide_2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5814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10" descr="http://player.myshared.ru/10/981172/slides/slide_23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657600"/>
            <a:ext cx="33528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player.myshared.ru/10/981172/slides/slide_34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41148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player.myshared.ru/10/981172/slides/slide_36.jpg"/>
          <p:cNvPicPr>
            <a:picLocks noGr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62400"/>
            <a:ext cx="365442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layer.myshared.ru/10/981172/slides/slide_3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layer.myshared.ru/10/981172/slides/slide_3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838200"/>
            <a:ext cx="3730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867400" cy="68580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Цикл занятий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4040188" cy="6095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Дождик, дождик, веселей»!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2362200" cy="38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«Солнышко»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3048000" y="914400"/>
            <a:ext cx="3124200" cy="60960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«Вот ёжик – ни головы, ни ножек»!</a:t>
            </a:r>
          </a:p>
          <a:p>
            <a:endParaRPr lang="ru-RU" dirty="0"/>
          </a:p>
        </p:txBody>
      </p:sp>
      <p:pic>
        <p:nvPicPr>
          <p:cNvPr id="22" name="Рисунок 21" descr="DSC_03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Содержимое 22" descr="DSC_034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2286001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SC_03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2876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_035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524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7" descr="DSC_0336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648201"/>
            <a:ext cx="2041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6" descr="DSC_0340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495800"/>
            <a:ext cx="2876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33800" y="3810001"/>
            <a:ext cx="2133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«Искупай утенка»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39000" y="914400"/>
            <a:ext cx="1120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Бабочка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6708050" y="4114800"/>
            <a:ext cx="243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Баранки –калачи»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564</TotalTime>
  <Words>219</Words>
  <Application>Microsoft Office PowerPoint</Application>
  <PresentationFormat>Экран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Муниципальное автономное дошкольное образовательное учреждение                Муниципального образования город Ирбит «Детский сад  № 25»  Рисование на песке  </vt:lpstr>
      <vt:lpstr>Если бы меня попросили назвать универсальную всевозрастную игровую среду,   то я бы, ни на секунду не сомневаясь, сказала: «Песок»                                                                                                                          Мариелла  Зейц</vt:lpstr>
      <vt:lpstr>Проблемы , решаемые  с помощью рисования песком</vt:lpstr>
      <vt:lpstr>           Условия при работе с песком</vt:lpstr>
      <vt:lpstr>В работе с детьми можно использовать опыт немецкого педагога-практика Мариеллы Зейц «Пишем и рисуем на песке». </vt:lpstr>
      <vt:lpstr>Способы и приемы  с песком с детьми 2-3 лет</vt:lpstr>
      <vt:lpstr>Презентация PowerPoint</vt:lpstr>
      <vt:lpstr>Презентация PowerPoint</vt:lpstr>
      <vt:lpstr>Цикл занятий </vt:lpstr>
      <vt:lpstr>«Путешествие в песочную страну»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76</cp:revision>
  <dcterms:created xsi:type="dcterms:W3CDTF">2017-03-11T11:09:51Z</dcterms:created>
  <dcterms:modified xsi:type="dcterms:W3CDTF">2017-03-15T07:57:46Z</dcterms:modified>
</cp:coreProperties>
</file>