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wallpapersafari.com/26/79/Q6UT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«Значение  режима дня в жизни дошкольника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(консультация для родителей)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Григорьева С.В. Удинцева С.П.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РЕЖИМА ДНЯ В ЖИЗНИ ДОШКОЛЬНИКА</a:t>
            </a:r>
            <a:endParaRPr lang="ru-RU" sz="2400" dirty="0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611560" y="1628801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 концу недели работоспособность ребенка падает, нарастает утомление. Особенно это касается тех детей, кто посещает дошкольное учреждение. </a:t>
            </a:r>
          </a:p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Ничего удивительного в этом нет — ведь в детском коллективе малышу приходится «обуздывать» свои желания и эмоции, контролировать двигательную активность. </a:t>
            </a:r>
          </a:p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Всё это требует огромной затраты нервной энергии. Не секрет, что дети могут уставать от интенсивного общения со сверстниками. Поэтому отнеситесь с пониманием и уважением к тому обстоятельству, что дома в субботу и воскресенье вашему ребенку требуется разрядка.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РЕЖИМА ДНЯ В ЖИЗНИ ДОШКОЛЬНИКА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827585" y="1988840"/>
            <a:ext cx="7128791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Необходимое условие здоровья, физического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психологического благополучия ребенка — соблюдение режима дня. Правильный ритм, заданный распорядком жизни в детском саду, не должен нарушаться в выходные дни, когда дети проводят время в обществе родителей.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РЕЖИМА ДНЯ В ЖИЗНИ ДОШКОЛЬНИКА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1187625" y="1772816"/>
            <a:ext cx="7272807" cy="26161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432000"/>
            <a:r>
              <a:rPr lang="ru-RU" sz="2400" i="1" dirty="0" smtClean="0"/>
              <a:t>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Режим дня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это чередование различных видов деятельности: отдыха, сна, питания, пребывания на свежем воздухе.</a:t>
            </a:r>
          </a:p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если в дошкольном учреждении режима придерживаются неукоснительно, то в субботу и воскресенье правила упорядоченной жизни нередко нарушаются. В результате в понедельник утром большинство детей выглядят утомленными или, наоборот, чересчур возбуждены.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РЕЖИМА ДНЯ В ЖИЗНИ ДОШКОЛЬНИКА</a:t>
            </a:r>
            <a:endParaRPr lang="ru-RU" sz="2400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251520" y="1628800"/>
            <a:ext cx="6840760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 нарушения режима страдает не только ребенок, но и родители. Вместе со своим малышом вы тратите слишком много энергии, быстрее устаете и ничего не успеваете сделать. Вывод прост: соблюдение режима облегчает жизнь и вам, и вашему ребенку.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292080" y="4437112"/>
            <a:ext cx="3214710" cy="2000264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озб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755576" y="4221088"/>
            <a:ext cx="1357322" cy="164307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устал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2843808" y="4293096"/>
            <a:ext cx="1971676" cy="137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РЕЖИМА ДНЯ В ЖИЗНИ ДОШКОЛЬНИКА</a:t>
            </a:r>
            <a:endParaRPr lang="ru-RU" sz="2400" dirty="0"/>
          </a:p>
        </p:txBody>
      </p:sp>
      <p:sp useBgFill="1">
        <p:nvSpPr>
          <p:cNvPr id="6" name="TextBox 5"/>
          <p:cNvSpPr txBox="1"/>
          <p:nvPr/>
        </p:nvSpPr>
        <p:spPr>
          <a:xfrm>
            <a:off x="4211960" y="1196752"/>
            <a:ext cx="4392488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Приучая детей к определенному режиму, к выполнению гигиенических требований, мы создаем у них полезные для организма навыки и тем самым сохраняем их здоровье.</a:t>
            </a:r>
          </a:p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Твердый режим дня, установленный в соответствии с возрастными особенностями детей, — одно из существенных условий нормального физического развития ребенка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режим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611560" y="1340768"/>
            <a:ext cx="357190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РЕЖИМА ДНЯ В ЖИЗНИ ДОШКОЛЬНИКА</a:t>
            </a:r>
            <a:endParaRPr lang="ru-RU" sz="2400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611560" y="1484784"/>
            <a:ext cx="5832648" cy="26161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432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Основное требование к режиму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это точность во времени и правильное чередование, смена одних видов деятельности другими.</a:t>
            </a:r>
          </a:p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Должно быть установлено время, когда ребенок ложится спать, встает, ест, гуляет, выполняет несложные, посильные для него обязанности. Время это необходимо точно соблюдать.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ozon-st.cdn.ngenix.net/multimedia/10128744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37112"/>
            <a:ext cx="1872000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РЕЖИМА ДНЯ В ЖИЗНИ ДОШКОЛЬНИКА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1328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755576" y="1412776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buNone/>
            </a:pP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Питание.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получают питание 4—5 раз в день.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Первая еда дается через полчаса, во всяком случае не позднее чем через час после пробуждения ребенка, а последняя — часа за полтора до сна.</a:t>
            </a:r>
          </a:p>
          <a:p>
            <a:pPr indent="43200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Между приемами пищи должны быть установлены промежутки в 3—4 часа, их надо строго соблюдать.</a:t>
            </a:r>
          </a:p>
          <a:p>
            <a:pPr indent="43200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Наиболее сытная еда дается в обед, менее сытная — на ужин.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9e8a8b8ff78f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913120" y="4434840"/>
            <a:ext cx="3230880" cy="24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10)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6804248" y="4941168"/>
            <a:ext cx="18192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РЕЖИМА ДНЯ В ЖИЗНИ ДОШКОЛЬНИКА</a:t>
            </a:r>
            <a:endParaRPr lang="ru-RU" sz="2400" dirty="0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467544" y="1268760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Прогулка</a:t>
            </a:r>
          </a:p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Как бы точно ни соблюдалось время сна и еды, режим нельзя признать правильным, если в нем не предусмотрено время для прогулки. </a:t>
            </a:r>
          </a:p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Ежедневная продолжительность прогулки детей должна составлять не менее 4 — 4,5 часа. Прогулку организуют 2 раза в день: в первую половину — до обеда и во вторую половину дня — после дневного сна. При температуре воздуха ниже минус 15 °C и скорости ветра более 7 м/с продолжительность прогулки должна сокращаться. Прогулка не проводится при температуре воздуха ниже минус 15 °C и скорости ветра более 15 м/с для детей до 4 лет, а для детей 5 — 7 лет при температуре воздуха ниже минус 20 °C и скорости ветра более 15 м/с. </a:t>
            </a:r>
          </a:p>
          <a:p>
            <a:pPr indent="43200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опыте работы детских садов установлено, что дети дошкольного возраста, приученные к ежедневным прогулкам меньше болеют.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 (8)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1907704" y="530120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5724128" y="5229200"/>
            <a:ext cx="19716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РЕЖИМА ДНЯ В ЖИЗНИ ДОШКОЛЬНИКА</a:t>
            </a:r>
            <a:endParaRPr lang="ru-RU" sz="2400" dirty="0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1475656" y="1700808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Режим дня дошкольника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не искусственная выдумка врачей и педагогов. Он основан на точных наблюдениях над физиологией дошкольника и изменением его активности в течение дня и недели. Известно, что максимальная работоспособность проявляется у ребенка от 8.00 до 12.00 и от 16.00 до 18.00, а минимальная — в 14.00–16.00.Поэтому занятия, требующие умственного напряжения, лучше всего планировать в первой половине дня.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427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«Значение  режима дня в жизни дошкольника» (консультация для родителей)</vt:lpstr>
      <vt:lpstr>ЗНАЧЕНИЕ РЕЖИМА ДНЯ В ЖИЗНИ ДОШКОЛЬНИКА</vt:lpstr>
      <vt:lpstr>ЗНАЧЕНИЕ РЕЖИМА ДНЯ В ЖИЗНИ ДОШКОЛЬНИКА</vt:lpstr>
      <vt:lpstr>ЗНАЧЕНИЕ РЕЖИМА ДНЯ В ЖИЗНИ ДОШКОЛЬНИКА</vt:lpstr>
      <vt:lpstr>ЗНАЧЕНИЕ РЕЖИМА ДНЯ В ЖИЗНИ ДОШКОЛЬНИКА</vt:lpstr>
      <vt:lpstr>ЗНАЧЕНИЕ РЕЖИМА ДНЯ В ЖИЗНИ ДОШКОЛЬНИКА</vt:lpstr>
      <vt:lpstr>ЗНАЧЕНИЕ РЕЖИМА ДНЯ В ЖИЗНИ ДОШКОЛЬНИКА</vt:lpstr>
      <vt:lpstr>ЗНАЧЕНИЕ РЕЖИМА ДНЯ В ЖИЗНИ ДОШКОЛЬНИКА</vt:lpstr>
      <vt:lpstr>ЗНАЧЕНИЕ РЕЖИМА ДНЯ В ЖИЗНИ ДОШКОЛЬНИКА</vt:lpstr>
      <vt:lpstr>ЗНАЧЕНИЕ РЕЖИМА ДНЯ В ЖИЗНИ ДОШКОЛЬНИКА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hata</dc:creator>
  <cp:lastModifiedBy>hata</cp:lastModifiedBy>
  <cp:revision>34</cp:revision>
  <dcterms:created xsi:type="dcterms:W3CDTF">2018-08-26T21:02:01Z</dcterms:created>
  <dcterms:modified xsi:type="dcterms:W3CDTF">2018-08-27T04:36:29Z</dcterms:modified>
</cp:coreProperties>
</file>