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78E2-945F-4092-910D-3828D8819E2B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0B78AA1-D0D0-42DF-A50E-4C04F0125EC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78E2-945F-4092-910D-3828D8819E2B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8AA1-D0D0-42DF-A50E-4C04F0125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78E2-945F-4092-910D-3828D8819E2B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8AA1-D0D0-42DF-A50E-4C04F0125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78E2-945F-4092-910D-3828D8819E2B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8AA1-D0D0-42DF-A50E-4C04F0125E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78E2-945F-4092-910D-3828D8819E2B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B78AA1-D0D0-42DF-A50E-4C04F0125E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78E2-945F-4092-910D-3828D8819E2B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8AA1-D0D0-42DF-A50E-4C04F0125E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78E2-945F-4092-910D-3828D8819E2B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8AA1-D0D0-42DF-A50E-4C04F0125EC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78E2-945F-4092-910D-3828D8819E2B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8AA1-D0D0-42DF-A50E-4C04F0125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78E2-945F-4092-910D-3828D8819E2B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8AA1-D0D0-42DF-A50E-4C04F0125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78E2-945F-4092-910D-3828D8819E2B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8AA1-D0D0-42DF-A50E-4C04F0125EC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78E2-945F-4092-910D-3828D8819E2B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B78AA1-D0D0-42DF-A50E-4C04F0125EC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5478E2-945F-4092-910D-3828D8819E2B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0B78AA1-D0D0-42DF-A50E-4C04F0125E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: Целлер С.А.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Празднование </a:t>
            </a:r>
            <a:r>
              <a:rPr lang="ru-RU" dirty="0"/>
              <a:t>д</a:t>
            </a:r>
            <a:r>
              <a:rPr lang="ru-RU" dirty="0" smtClean="0"/>
              <a:t>ня Победы </a:t>
            </a:r>
            <a:br>
              <a:rPr lang="ru-RU" dirty="0" smtClean="0"/>
            </a:br>
            <a:r>
              <a:rPr lang="ru-RU" sz="2800" dirty="0" smtClean="0"/>
              <a:t>2 младшая группа №9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8wi7ODZeJ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573016"/>
            <a:ext cx="4091946" cy="3068960"/>
          </a:xfrm>
          <a:prstGeom prst="rect">
            <a:avLst/>
          </a:prstGeom>
        </p:spPr>
      </p:pic>
      <p:pic>
        <p:nvPicPr>
          <p:cNvPr id="5" name="Рисунок 4" descr="FnNYO0zGS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4435422" cy="2952328"/>
          </a:xfrm>
          <a:prstGeom prst="rect">
            <a:avLst/>
          </a:prstGeom>
        </p:spPr>
      </p:pic>
      <p:pic>
        <p:nvPicPr>
          <p:cNvPr id="6" name="Рисунок 5" descr="vk1-Udz4tP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60648"/>
            <a:ext cx="4056451" cy="30423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Конкурс чтецов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qfjgvvOQx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32976" y="1853255"/>
            <a:ext cx="5252022" cy="3939017"/>
          </a:xfrm>
          <a:prstGeom prst="rect">
            <a:avLst/>
          </a:prstGeom>
        </p:spPr>
      </p:pic>
      <p:pic>
        <p:nvPicPr>
          <p:cNvPr id="6" name="Рисунок 5" descr="S1TChpDISj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966927" y="1009739"/>
            <a:ext cx="5416658" cy="40624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cTeJ7hCCk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96952"/>
            <a:ext cx="2592288" cy="3456384"/>
          </a:xfrm>
          <a:prstGeom prst="rect">
            <a:avLst/>
          </a:prstGeom>
        </p:spPr>
      </p:pic>
      <p:pic>
        <p:nvPicPr>
          <p:cNvPr id="6" name="Рисунок 5" descr="gWXJ2Y6CzY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292763"/>
            <a:ext cx="2520280" cy="3360373"/>
          </a:xfrm>
          <a:prstGeom prst="rect">
            <a:avLst/>
          </a:prstGeom>
        </p:spPr>
      </p:pic>
      <p:pic>
        <p:nvPicPr>
          <p:cNvPr id="8" name="Рисунок 7" descr="Q4qjY8gK9q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0202" y="164637"/>
            <a:ext cx="2502278" cy="33363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2w8AZKY8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1870" y="908720"/>
            <a:ext cx="2700300" cy="3600400"/>
          </a:xfrm>
          <a:prstGeom prst="rect">
            <a:avLst/>
          </a:prstGeom>
        </p:spPr>
      </p:pic>
      <p:pic>
        <p:nvPicPr>
          <p:cNvPr id="7" name="Рисунок 6" descr="nFtmobXez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024161" y="534087"/>
            <a:ext cx="3360374" cy="2520280"/>
          </a:xfrm>
          <a:prstGeom prst="rect">
            <a:avLst/>
          </a:prstGeom>
        </p:spPr>
      </p:pic>
      <p:pic>
        <p:nvPicPr>
          <p:cNvPr id="10" name="Рисунок 9" descr="wE0NVX6pWy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518" y="2852936"/>
            <a:ext cx="2808312" cy="37444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</TotalTime>
  <Words>10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Справедливость</vt:lpstr>
      <vt:lpstr>Празднование дня Победы  2 младшая группа №9</vt:lpstr>
      <vt:lpstr>Слайд 2</vt:lpstr>
      <vt:lpstr>Конкурс чтецов 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Празднование дня Победы  2 младшая группа №9</dc:title>
  <dc:creator>Инна</dc:creator>
  <cp:lastModifiedBy>Инна</cp:lastModifiedBy>
  <cp:revision>2</cp:revision>
  <dcterms:created xsi:type="dcterms:W3CDTF">2018-05-29T17:03:10Z</dcterms:created>
  <dcterms:modified xsi:type="dcterms:W3CDTF">2018-05-29T17:22:02Z</dcterms:modified>
</cp:coreProperties>
</file>