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6858000" cy="9144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3228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16DFCB-9A1E-45B5-8E00-867B746DF67B}" type="datetimeFigureOut">
              <a:rPr lang="ru-RU" smtClean="0"/>
              <a:t>13.06.2018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2AAAF-F3D4-4A32-89CE-8CB61E95244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2AAAF-F3D4-4A32-89CE-8CB61E952445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летне-оздоровительный период\консультации для родителей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6858000" cy="9144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D:\летне-оздоровительный период\консультации для родителей\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44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D:\летне-оздоровительный период\консультации для родителей\3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D:\летне-оздоровительный период\консультации для родителей\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D:\летне-оздоровительный период\консультации для родителей\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296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D:\летне-оздоровительный период\консультации для родителей\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52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1E1E1E"/>
      </a:dk1>
      <a:lt1>
        <a:sysClr val="window" lastClr="D7D7D7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1E1E1E"/>
      </a:dk1>
      <a:lt1>
        <a:sysClr val="window" lastClr="D7D7D7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Экран (4:3)</PresentationFormat>
  <Paragraphs>1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Дэнчик</dc:creator>
  <cp:lastModifiedBy>Дэнчик</cp:lastModifiedBy>
  <cp:revision>1</cp:revision>
  <dcterms:created xsi:type="dcterms:W3CDTF">2018-06-13T13:23:55Z</dcterms:created>
  <dcterms:modified xsi:type="dcterms:W3CDTF">2018-06-13T13:28:44Z</dcterms:modified>
</cp:coreProperties>
</file>